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835" r:id="rId2"/>
  </p:sldIdLst>
  <p:sldSz cx="9144000" cy="5143500" type="screen16x9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7742"/>
    <a:srgbClr val="407700"/>
    <a:srgbClr val="004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94"/>
  </p:normalViewPr>
  <p:slideViewPr>
    <p:cSldViewPr>
      <p:cViewPr varScale="1">
        <p:scale>
          <a:sx n="156" d="100"/>
          <a:sy n="156" d="100"/>
        </p:scale>
        <p:origin x="992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8B8F984-B9C2-C511-6F5D-01B087D9FA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EF39EA8-201E-A709-CAA2-42433907A10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F14BD3EA-6A51-2DA4-DE52-6335E442B73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ACCF50E-6BB2-F392-B407-C426850891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1CD4EA3-1EC7-8A97-F747-451C943A76B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618BE80-5A0B-F023-08A7-5992D76B77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11865F-0264-A040-B53A-91B1C738780C}" type="slidenum">
              <a:rPr lang="en-AU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977CF77-C076-F67E-7F7C-35D546ADC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89325"/>
            <a:ext cx="9144000" cy="1654175"/>
          </a:xfrm>
          <a:prstGeom prst="rect">
            <a:avLst/>
          </a:prstGeom>
          <a:solidFill>
            <a:srgbClr val="94B0BE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88D060A8-CF9F-87BA-ECA5-A6925E491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77152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489722"/>
            <a:ext cx="8280400" cy="523220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AU" noProof="0"/>
              <a:t>Click to edit Master subtitle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8316" y="1364504"/>
            <a:ext cx="8207375" cy="630942"/>
          </a:xfrm>
        </p:spPr>
        <p:txBody>
          <a:bodyPr>
            <a:sp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GB" sz="2400" b="1" smtClean="0">
                <a:effectLst/>
                <a:latin typeface="Aptos" panose="020B00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Navigating digital innovation in the curriculum.</a:t>
            </a:r>
            <a:br>
              <a:rPr lang="en-GB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noProof="0" dirty="0"/>
              <a:t> 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C770F3-0523-8AC5-6C3C-15E57C8676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4713"/>
            <a:ext cx="2133600" cy="357187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1DB2BB-B7EE-B613-06C0-9362E86FD4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4713"/>
            <a:ext cx="2895600" cy="357187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12D639A-9EA7-4111-D825-7A60D66572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</p:spPr>
        <p:txBody>
          <a:bodyPr/>
          <a:lstStyle>
            <a:lvl1pPr>
              <a:defRPr/>
            </a:lvl1pPr>
          </a:lstStyle>
          <a:p>
            <a:fld id="{6A771303-86D8-574E-A7C6-9B62E8829925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54184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35126A-A602-54F2-4D2B-E919EC34DE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6D164E-DC23-B2DF-7A97-2E6BDFA076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C7A8DD-B67A-594C-024B-37D4100D79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E54CB3-A227-C443-B575-25A1DA94B51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9816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573881"/>
            <a:ext cx="2058988" cy="40207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3" y="573881"/>
            <a:ext cx="6029325" cy="40207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B9C832-DCF6-A050-38E3-AB2C6DD829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32B425-7FB3-3BCB-371B-4DAE403DB6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3658A7-2AA6-A497-2B11-EEBB841C94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AD3AEF-4640-7845-B922-82D090DB78F2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80758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478" y="19051"/>
            <a:ext cx="8229600" cy="530224"/>
          </a:xfrm>
        </p:spPr>
        <p:txBody>
          <a:bodyPr/>
          <a:lstStyle>
            <a:lvl1pPr algn="r">
              <a:defRPr sz="32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478" y="992981"/>
            <a:ext cx="8229600" cy="3157537"/>
          </a:xfrm>
        </p:spPr>
        <p:txBody>
          <a:bodyPr/>
          <a:lstStyle>
            <a:lvl1pPr>
              <a:defRPr sz="2800">
                <a:latin typeface="Aptos" panose="020B0004020202020204" pitchFamily="34" charset="0"/>
              </a:defRPr>
            </a:lvl1pPr>
            <a:lvl2pPr>
              <a:defRPr sz="2400">
                <a:latin typeface="Aptos" panose="020B0004020202020204" pitchFamily="34" charset="0"/>
              </a:defRPr>
            </a:lvl2pPr>
            <a:lvl3pPr>
              <a:defRPr sz="2000">
                <a:latin typeface="Aptos" panose="020B0004020202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667A0B-362A-47B5-F2D6-23521F8B7C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4CE7D6-7D44-4886-F73E-5108BB863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altLang="en-US" dirty="0"/>
              <a:t>Professor Paul Maharg | </a:t>
            </a:r>
            <a:r>
              <a:rPr lang="en-GB" dirty="0"/>
              <a:t>CC BY-NC-ND 4.0</a:t>
            </a: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C45007-71D9-E9E8-777C-3E59728AA1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BD9A4F-DB6A-A440-8516-1176E765E149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996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48A62F-6EE7-CF87-12C4-B9252702B9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03E8AE-35CE-8EE6-A04A-466D133DED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A99ACF-21BE-9800-11B7-E8A7ECF9F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F1F90-0F66-5B49-900F-EF2C31D85733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8104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37085"/>
            <a:ext cx="4038600" cy="3157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7085"/>
            <a:ext cx="4038600" cy="3157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8D4283-41E5-0C32-4FDA-B5C89B1534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501A61-E6A9-4883-2FC8-C503C298D2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120971-FD46-2F9F-7550-87DCD5F661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2424B-620B-DD4E-861F-481F23C3133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3781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DEDB6BD-5A73-A60E-A774-3F62190FE3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83FFDD2-86EA-39F1-E74E-E6634C3CD9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48FB1B4-8FF1-17FB-E1DD-653062035F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6B7855-3A34-1C4C-9727-C6877A1407B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1233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DD2CDCA-094A-A4CE-23AD-6015AE0068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79BD11-3FE5-F5E8-06B5-FD3C61790C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5A66C4-189B-F0AB-76AF-53A7D9B75A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0571C-409C-7D4F-8840-DDAF1BEFE0EB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9168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8ACF96F-4712-A8A5-31C2-E9AB3DE8E3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4BA5514-E30D-487D-C2BF-4A2A09B062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F7AA83B-8CA8-4D55-763F-A1EED819FA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EE6E11-D368-914A-AD84-F3279C73601F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964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35FE39-6885-FC1E-320D-5785F1E8D4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BD0599-8974-890E-368F-201E2B6B18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BB68C8-BF66-2BCB-7253-E223EB9CE4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F864BE-61D3-D741-BB8E-8A39ECD7F66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2978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292D9A-CC76-1495-E5F2-53A44254A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E9A80E-022C-91F7-66F7-B4F296EC46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Footer text goes in here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FC2D28-7B32-6ED5-28AB-9288B98B21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D2D4D-F475-8848-A6E4-8363E00DA61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4463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>
            <a:extLst>
              <a:ext uri="{FF2B5EF4-FFF2-40B4-BE49-F238E27FC236}">
                <a16:creationId xmlns:a16="http://schemas.microsoft.com/office/drawing/2014/main" id="{7AF9A2CA-0BB1-6054-8EF4-3029EBA72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75213"/>
            <a:ext cx="9144000" cy="268287"/>
          </a:xfrm>
          <a:prstGeom prst="rect">
            <a:avLst/>
          </a:prstGeom>
          <a:solidFill>
            <a:srgbClr val="94B0BE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1B6CBC9D-93BE-35BE-4DE9-3FECF9D73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73088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48217E76-5740-AFA1-43EC-79B127ED56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36688"/>
            <a:ext cx="8229600" cy="315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2F596844-F9DB-17C6-075A-C26A726C67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24525" y="4857750"/>
            <a:ext cx="2133600" cy="14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3D200BD-06C3-38F5-51C6-637DA47749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4857750"/>
            <a:ext cx="5040312" cy="14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en-US" dirty="0"/>
              <a:t>Professor Paul Maharg | </a:t>
            </a:r>
            <a:r>
              <a:rPr lang="en-GB" dirty="0"/>
              <a:t>CC BY-NC-ND 4.0</a:t>
            </a:r>
            <a:endParaRPr lang="en-US" alt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40D0E70-D36E-02A3-464D-8B8F87F8511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1013" y="4857750"/>
            <a:ext cx="585787" cy="16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358B88-7CC4-174A-B3DC-6301FB301D82}" type="slidenum">
              <a:rPr lang="en-AU" altLang="en-US"/>
              <a:pPr/>
              <a:t>‹#›</a:t>
            </a:fld>
            <a:endParaRPr lang="en-AU" altLang="en-US"/>
          </a:p>
        </p:txBody>
      </p:sp>
      <p:sp>
        <p:nvSpPr>
          <p:cNvPr id="1032" name="Rectangle 7">
            <a:extLst>
              <a:ext uri="{FF2B5EF4-FFF2-40B4-BE49-F238E27FC236}">
                <a16:creationId xmlns:a16="http://schemas.microsoft.com/office/drawing/2014/main" id="{8796B602-1170-C6FF-CE16-6CA372F30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74675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5997E-E7DB-563C-4817-329729EA5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A382-7872-D331-904D-DFF69368D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3F516-CB3D-2B0B-8015-C2EAAA057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Student / team 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Faculty 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Tutor / TA 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Author 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66D737-E994-5EA1-8701-8031D6CC2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D9A4F-DB6A-A440-8516-1176E765E149}" type="slidenum">
              <a:rPr lang="en-AU" altLang="en-US" smtClean="0"/>
              <a:pPr/>
              <a:t>1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3027080"/>
      </p:ext>
    </p:extLst>
  </p:cSld>
  <p:clrMapOvr>
    <a:masterClrMapping/>
  </p:clrMapOvr>
</p:sld>
</file>

<file path=ppt/theme/theme1.xml><?xml version="1.0" encoding="utf-8"?>
<a:theme xmlns:a="http://schemas.openxmlformats.org/drawingml/2006/main" name="ANUPowerpointTemplate2010">
  <a:themeElements>
    <a:clrScheme name="ANUPowerpointTemplate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NUPowerpointTemplate2010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UPowerpointTemplate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ANUPowerpointTemplate2010</Template>
  <TotalTime>13632</TotalTime>
  <Words>15</Words>
  <Application>Microsoft Macintosh PowerPoint</Application>
  <PresentationFormat>On-screen Show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ANUPowerpointTemplate2010</vt:lpstr>
      <vt:lpstr>four views</vt:lpstr>
    </vt:vector>
  </TitlesOfParts>
  <Manager/>
  <Company>The Australian National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u4031391</dc:creator>
  <cp:keywords/>
  <dc:description/>
  <cp:lastModifiedBy>Paul Maharg</cp:lastModifiedBy>
  <cp:revision>142</cp:revision>
  <dcterms:created xsi:type="dcterms:W3CDTF">2010-10-19T05:25:31Z</dcterms:created>
  <dcterms:modified xsi:type="dcterms:W3CDTF">2025-12-07T12:10:20Z</dcterms:modified>
  <cp:category/>
</cp:coreProperties>
</file>