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7"/>
  </p:notesMasterIdLst>
  <p:sldIdLst>
    <p:sldId id="263" r:id="rId2"/>
    <p:sldId id="845" r:id="rId3"/>
    <p:sldId id="842" r:id="rId4"/>
    <p:sldId id="422" r:id="rId5"/>
    <p:sldId id="403" r:id="rId6"/>
    <p:sldId id="415" r:id="rId7"/>
    <p:sldId id="872" r:id="rId8"/>
    <p:sldId id="464" r:id="rId9"/>
    <p:sldId id="846" r:id="rId10"/>
    <p:sldId id="357" r:id="rId11"/>
    <p:sldId id="417" r:id="rId12"/>
    <p:sldId id="418" r:id="rId13"/>
    <p:sldId id="358" r:id="rId14"/>
    <p:sldId id="359" r:id="rId15"/>
    <p:sldId id="360" r:id="rId16"/>
    <p:sldId id="414" r:id="rId17"/>
    <p:sldId id="419" r:id="rId18"/>
    <p:sldId id="847" r:id="rId19"/>
    <p:sldId id="361" r:id="rId20"/>
    <p:sldId id="466" r:id="rId21"/>
    <p:sldId id="472" r:id="rId22"/>
    <p:sldId id="425" r:id="rId23"/>
    <p:sldId id="407" r:id="rId24"/>
    <p:sldId id="469" r:id="rId25"/>
    <p:sldId id="470" r:id="rId26"/>
    <p:sldId id="840" r:id="rId27"/>
    <p:sldId id="870" r:id="rId28"/>
    <p:sldId id="270" r:id="rId29"/>
    <p:sldId id="471" r:id="rId30"/>
    <p:sldId id="268" r:id="rId31"/>
    <p:sldId id="871" r:id="rId32"/>
    <p:sldId id="330" r:id="rId33"/>
    <p:sldId id="378" r:id="rId34"/>
    <p:sldId id="261" r:id="rId35"/>
    <p:sldId id="257" r:id="rId36"/>
  </p:sldIdLst>
  <p:sldSz cx="9144000" cy="5143500" type="screen16x9"/>
  <p:notesSz cx="6858000" cy="9144000"/>
  <p:defaultTextStyle>
    <a:defPPr>
      <a:defRPr lang="en-AU"/>
    </a:defPPr>
    <a:lvl1pPr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7742"/>
    <a:srgbClr val="407700"/>
    <a:srgbClr val="004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65"/>
    <p:restoredTop sz="96327"/>
  </p:normalViewPr>
  <p:slideViewPr>
    <p:cSldViewPr>
      <p:cViewPr varScale="1">
        <p:scale>
          <a:sx n="159" d="100"/>
          <a:sy n="159" d="100"/>
        </p:scale>
        <p:origin x="912" y="176"/>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C65212-20CF-4802-A1C0-C0C92B97248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6B8FB57-2361-469C-A5D2-C38C69805B17}">
      <dgm:prSet custT="1"/>
      <dgm:spPr>
        <a:solidFill>
          <a:srgbClr val="0070C0"/>
        </a:solidFill>
      </dgm:spPr>
      <dgm:t>
        <a:bodyPr/>
        <a:lstStyle/>
        <a:p>
          <a:r>
            <a:rPr lang="en-CA" sz="1800" dirty="0">
              <a:latin typeface="Aptos" panose="020B0004020202020204" pitchFamily="34" charset="0"/>
            </a:rPr>
            <a:t>In substantive courses, students often learn about legal problem solving in fragmented steps</a:t>
          </a:r>
          <a:endParaRPr lang="en-US" sz="1800" dirty="0">
            <a:latin typeface="Aptos" panose="020B0004020202020204" pitchFamily="34" charset="0"/>
          </a:endParaRPr>
        </a:p>
      </dgm:t>
    </dgm:pt>
    <dgm:pt modelId="{D72E12DD-03B1-4863-AF4C-EEA674F69D60}" type="parTrans" cxnId="{DA0F8A67-B135-465F-8BB0-834ABCDAF403}">
      <dgm:prSet/>
      <dgm:spPr/>
      <dgm:t>
        <a:bodyPr/>
        <a:lstStyle/>
        <a:p>
          <a:endParaRPr lang="en-US" sz="1800">
            <a:latin typeface="Aptos" panose="020B0004020202020204" pitchFamily="34" charset="0"/>
          </a:endParaRPr>
        </a:p>
      </dgm:t>
    </dgm:pt>
    <dgm:pt modelId="{6F6AF9DE-D97A-4267-9FB3-E0A8AFDADCC4}" type="sibTrans" cxnId="{DA0F8A67-B135-465F-8BB0-834ABCDAF403}">
      <dgm:prSet/>
      <dgm:spPr/>
      <dgm:t>
        <a:bodyPr/>
        <a:lstStyle/>
        <a:p>
          <a:endParaRPr lang="en-US" sz="1800">
            <a:latin typeface="Aptos" panose="020B0004020202020204" pitchFamily="34" charset="0"/>
          </a:endParaRPr>
        </a:p>
      </dgm:t>
    </dgm:pt>
    <dgm:pt modelId="{14B90266-9CCD-4018-80C3-3A788617570E}">
      <dgm:prSet custT="1"/>
      <dgm:spPr>
        <a:solidFill>
          <a:srgbClr val="0070C0"/>
        </a:solidFill>
      </dgm:spPr>
      <dgm:t>
        <a:bodyPr/>
        <a:lstStyle/>
        <a:p>
          <a:r>
            <a:rPr lang="en-US" sz="1800" dirty="0">
              <a:latin typeface="Aptos" panose="020B0004020202020204" pitchFamily="34" charset="0"/>
            </a:rPr>
            <a:t>Students seldom </a:t>
          </a:r>
          <a:r>
            <a:rPr lang="en-US" sz="1800" dirty="0" err="1">
              <a:latin typeface="Aptos" panose="020B0004020202020204" pitchFamily="34" charset="0"/>
            </a:rPr>
            <a:t>practise</a:t>
          </a:r>
          <a:r>
            <a:rPr lang="en-US" sz="1800" dirty="0">
              <a:latin typeface="Aptos" panose="020B0004020202020204" pitchFamily="34" charset="0"/>
            </a:rPr>
            <a:t> these steps in real time with real people to solve real problems.  </a:t>
          </a:r>
        </a:p>
      </dgm:t>
    </dgm:pt>
    <dgm:pt modelId="{2B10E3B8-7E39-42FD-9E50-B957F04D6D05}" type="parTrans" cxnId="{E8CBB1E8-F9C2-4DE9-A81B-CAACCD18ECFA}">
      <dgm:prSet/>
      <dgm:spPr/>
      <dgm:t>
        <a:bodyPr/>
        <a:lstStyle/>
        <a:p>
          <a:endParaRPr lang="en-US" sz="1800">
            <a:latin typeface="Aptos" panose="020B0004020202020204" pitchFamily="34" charset="0"/>
          </a:endParaRPr>
        </a:p>
      </dgm:t>
    </dgm:pt>
    <dgm:pt modelId="{BA0C1A32-129A-4DCB-8B93-8F751F377B04}" type="sibTrans" cxnId="{E8CBB1E8-F9C2-4DE9-A81B-CAACCD18ECFA}">
      <dgm:prSet/>
      <dgm:spPr/>
      <dgm:t>
        <a:bodyPr/>
        <a:lstStyle/>
        <a:p>
          <a:endParaRPr lang="en-US" sz="1800">
            <a:latin typeface="Aptos" panose="020B0004020202020204" pitchFamily="34" charset="0"/>
          </a:endParaRPr>
        </a:p>
      </dgm:t>
    </dgm:pt>
    <dgm:pt modelId="{377CA8E9-34D3-E544-9A0C-424E3A854D9A}">
      <dgm:prSet custT="1"/>
      <dgm:spPr>
        <a:solidFill>
          <a:srgbClr val="0070C0"/>
        </a:solidFill>
      </dgm:spPr>
      <dgm:t>
        <a:bodyPr/>
        <a:lstStyle/>
        <a:p>
          <a:r>
            <a:rPr lang="en-US" sz="1800" dirty="0">
              <a:latin typeface="Aptos" panose="020B0004020202020204" pitchFamily="34" charset="0"/>
            </a:rPr>
            <a:t>Above all, it enables students to find their voice, professionally, relationally and ethically.</a:t>
          </a:r>
        </a:p>
      </dgm:t>
    </dgm:pt>
    <dgm:pt modelId="{7332DFCD-4D93-0240-B366-BA5106ADCB3F}" type="parTrans" cxnId="{736C469F-7B0A-0441-BB40-7F1693EE35D6}">
      <dgm:prSet/>
      <dgm:spPr/>
      <dgm:t>
        <a:bodyPr/>
        <a:lstStyle/>
        <a:p>
          <a:endParaRPr lang="en-GB" sz="1800">
            <a:latin typeface="Aptos" panose="020B0004020202020204" pitchFamily="34" charset="0"/>
          </a:endParaRPr>
        </a:p>
      </dgm:t>
    </dgm:pt>
    <dgm:pt modelId="{CD640250-CC99-064D-8B86-8943D215945E}" type="sibTrans" cxnId="{736C469F-7B0A-0441-BB40-7F1693EE35D6}">
      <dgm:prSet/>
      <dgm:spPr/>
      <dgm:t>
        <a:bodyPr/>
        <a:lstStyle/>
        <a:p>
          <a:endParaRPr lang="en-GB" sz="1800">
            <a:latin typeface="Aptos" panose="020B0004020202020204" pitchFamily="34" charset="0"/>
          </a:endParaRPr>
        </a:p>
      </dgm:t>
    </dgm:pt>
    <dgm:pt modelId="{566985FC-CE34-AA42-9C6B-2A99AABF2C98}">
      <dgm:prSet custT="1"/>
      <dgm:spPr>
        <a:solidFill>
          <a:srgbClr val="0070C0"/>
        </a:solidFill>
      </dgm:spPr>
      <dgm:t>
        <a:bodyPr/>
        <a:lstStyle/>
        <a:p>
          <a:r>
            <a:rPr lang="en-US" sz="1800" dirty="0">
              <a:latin typeface="Aptos" panose="020B0004020202020204" pitchFamily="34" charset="0"/>
            </a:rPr>
            <a:t>Interviewing SCs introduces students to lawyer-client relationship dynamics and the fusion of practical information-gathering with legal analysis.  SC scenarios range from ‘personal plight’ to commercial law and business transactions</a:t>
          </a:r>
        </a:p>
      </dgm:t>
    </dgm:pt>
    <dgm:pt modelId="{BCF1F9BF-CF23-AC46-ADF6-3BE2E3BB944B}" type="parTrans" cxnId="{B7BB4D61-27E2-1640-B779-AF03390B92CA}">
      <dgm:prSet/>
      <dgm:spPr/>
      <dgm:t>
        <a:bodyPr/>
        <a:lstStyle/>
        <a:p>
          <a:endParaRPr lang="en-GB" sz="1800">
            <a:latin typeface="Aptos" panose="020B0004020202020204" pitchFamily="34" charset="0"/>
          </a:endParaRPr>
        </a:p>
      </dgm:t>
    </dgm:pt>
    <dgm:pt modelId="{C37B407C-5DEA-8E49-9F07-15B2448710A6}" type="sibTrans" cxnId="{B7BB4D61-27E2-1640-B779-AF03390B92CA}">
      <dgm:prSet/>
      <dgm:spPr/>
      <dgm:t>
        <a:bodyPr/>
        <a:lstStyle/>
        <a:p>
          <a:endParaRPr lang="en-GB" sz="1800">
            <a:latin typeface="Aptos" panose="020B0004020202020204" pitchFamily="34" charset="0"/>
          </a:endParaRPr>
        </a:p>
      </dgm:t>
    </dgm:pt>
    <dgm:pt modelId="{C97C51AA-6C83-4404-B229-B1B3FF6619F6}" type="pres">
      <dgm:prSet presAssocID="{DCC65212-20CF-4802-A1C0-C0C92B972487}" presName="linear" presStyleCnt="0">
        <dgm:presLayoutVars>
          <dgm:animLvl val="lvl"/>
          <dgm:resizeHandles val="exact"/>
        </dgm:presLayoutVars>
      </dgm:prSet>
      <dgm:spPr/>
    </dgm:pt>
    <dgm:pt modelId="{109F5D11-3B88-4268-BCF6-34EF0B357233}" type="pres">
      <dgm:prSet presAssocID="{36B8FB57-2361-469C-A5D2-C38C69805B17}" presName="parentText" presStyleLbl="node1" presStyleIdx="0" presStyleCnt="4">
        <dgm:presLayoutVars>
          <dgm:chMax val="0"/>
          <dgm:bulletEnabled val="1"/>
        </dgm:presLayoutVars>
      </dgm:prSet>
      <dgm:spPr/>
    </dgm:pt>
    <dgm:pt modelId="{21AF62E4-74D6-4C40-B5F4-F27790928E7D}" type="pres">
      <dgm:prSet presAssocID="{6F6AF9DE-D97A-4267-9FB3-E0A8AFDADCC4}" presName="spacer" presStyleCnt="0"/>
      <dgm:spPr/>
    </dgm:pt>
    <dgm:pt modelId="{B0042E0D-0A82-4FB9-9A6F-6801AA087D0F}" type="pres">
      <dgm:prSet presAssocID="{14B90266-9CCD-4018-80C3-3A788617570E}" presName="parentText" presStyleLbl="node1" presStyleIdx="1" presStyleCnt="4">
        <dgm:presLayoutVars>
          <dgm:chMax val="0"/>
          <dgm:bulletEnabled val="1"/>
        </dgm:presLayoutVars>
      </dgm:prSet>
      <dgm:spPr/>
    </dgm:pt>
    <dgm:pt modelId="{AC91D66F-1A8D-AC40-A9AE-F639614BE292}" type="pres">
      <dgm:prSet presAssocID="{BA0C1A32-129A-4DCB-8B93-8F751F377B04}" presName="spacer" presStyleCnt="0"/>
      <dgm:spPr/>
    </dgm:pt>
    <dgm:pt modelId="{D08C3E75-D121-294A-9681-9335583256DF}" type="pres">
      <dgm:prSet presAssocID="{566985FC-CE34-AA42-9C6B-2A99AABF2C98}" presName="parentText" presStyleLbl="node1" presStyleIdx="2" presStyleCnt="4">
        <dgm:presLayoutVars>
          <dgm:chMax val="0"/>
          <dgm:bulletEnabled val="1"/>
        </dgm:presLayoutVars>
      </dgm:prSet>
      <dgm:spPr/>
    </dgm:pt>
    <dgm:pt modelId="{C64F2A24-6153-954B-8381-5AAB1AFA0ED4}" type="pres">
      <dgm:prSet presAssocID="{C37B407C-5DEA-8E49-9F07-15B2448710A6}" presName="spacer" presStyleCnt="0"/>
      <dgm:spPr/>
    </dgm:pt>
    <dgm:pt modelId="{A40175B3-1506-9D4D-8EED-15004F9DD832}" type="pres">
      <dgm:prSet presAssocID="{377CA8E9-34D3-E544-9A0C-424E3A854D9A}" presName="parentText" presStyleLbl="node1" presStyleIdx="3" presStyleCnt="4">
        <dgm:presLayoutVars>
          <dgm:chMax val="0"/>
          <dgm:bulletEnabled val="1"/>
        </dgm:presLayoutVars>
      </dgm:prSet>
      <dgm:spPr/>
    </dgm:pt>
  </dgm:ptLst>
  <dgm:cxnLst>
    <dgm:cxn modelId="{DB326C5F-FCF9-4BD3-9E98-CD4E1DF45087}" type="presOf" srcId="{36B8FB57-2361-469C-A5D2-C38C69805B17}" destId="{109F5D11-3B88-4268-BCF6-34EF0B357233}" srcOrd="0" destOrd="0" presId="urn:microsoft.com/office/officeart/2005/8/layout/vList2"/>
    <dgm:cxn modelId="{B7BB4D61-27E2-1640-B779-AF03390B92CA}" srcId="{DCC65212-20CF-4802-A1C0-C0C92B972487}" destId="{566985FC-CE34-AA42-9C6B-2A99AABF2C98}" srcOrd="2" destOrd="0" parTransId="{BCF1F9BF-CF23-AC46-ADF6-3BE2E3BB944B}" sibTransId="{C37B407C-5DEA-8E49-9F07-15B2448710A6}"/>
    <dgm:cxn modelId="{DA0F8A67-B135-465F-8BB0-834ABCDAF403}" srcId="{DCC65212-20CF-4802-A1C0-C0C92B972487}" destId="{36B8FB57-2361-469C-A5D2-C38C69805B17}" srcOrd="0" destOrd="0" parTransId="{D72E12DD-03B1-4863-AF4C-EEA674F69D60}" sibTransId="{6F6AF9DE-D97A-4267-9FB3-E0A8AFDADCC4}"/>
    <dgm:cxn modelId="{DCAA4E84-74E0-3E46-B7C2-BD0F9BA4BCAA}" type="presOf" srcId="{566985FC-CE34-AA42-9C6B-2A99AABF2C98}" destId="{D08C3E75-D121-294A-9681-9335583256DF}" srcOrd="0" destOrd="0" presId="urn:microsoft.com/office/officeart/2005/8/layout/vList2"/>
    <dgm:cxn modelId="{736C469F-7B0A-0441-BB40-7F1693EE35D6}" srcId="{DCC65212-20CF-4802-A1C0-C0C92B972487}" destId="{377CA8E9-34D3-E544-9A0C-424E3A854D9A}" srcOrd="3" destOrd="0" parTransId="{7332DFCD-4D93-0240-B366-BA5106ADCB3F}" sibTransId="{CD640250-CC99-064D-8B86-8943D215945E}"/>
    <dgm:cxn modelId="{F4DD01B0-3BBD-4CAA-8505-16CD7A56022B}" type="presOf" srcId="{14B90266-9CCD-4018-80C3-3A788617570E}" destId="{B0042E0D-0A82-4FB9-9A6F-6801AA087D0F}" srcOrd="0" destOrd="0" presId="urn:microsoft.com/office/officeart/2005/8/layout/vList2"/>
    <dgm:cxn modelId="{DDA1A2C2-8446-324B-915A-E86C63DC8388}" type="presOf" srcId="{377CA8E9-34D3-E544-9A0C-424E3A854D9A}" destId="{A40175B3-1506-9D4D-8EED-15004F9DD832}" srcOrd="0" destOrd="0" presId="urn:microsoft.com/office/officeart/2005/8/layout/vList2"/>
    <dgm:cxn modelId="{6E4F4EC3-2FA9-40AC-B566-D659B48A5A0C}" type="presOf" srcId="{DCC65212-20CF-4802-A1C0-C0C92B972487}" destId="{C97C51AA-6C83-4404-B229-B1B3FF6619F6}" srcOrd="0" destOrd="0" presId="urn:microsoft.com/office/officeart/2005/8/layout/vList2"/>
    <dgm:cxn modelId="{E8CBB1E8-F9C2-4DE9-A81B-CAACCD18ECFA}" srcId="{DCC65212-20CF-4802-A1C0-C0C92B972487}" destId="{14B90266-9CCD-4018-80C3-3A788617570E}" srcOrd="1" destOrd="0" parTransId="{2B10E3B8-7E39-42FD-9E50-B957F04D6D05}" sibTransId="{BA0C1A32-129A-4DCB-8B93-8F751F377B04}"/>
    <dgm:cxn modelId="{81B94E0B-9275-4B97-B28C-D1871E9C8F12}" type="presParOf" srcId="{C97C51AA-6C83-4404-B229-B1B3FF6619F6}" destId="{109F5D11-3B88-4268-BCF6-34EF0B357233}" srcOrd="0" destOrd="0" presId="urn:microsoft.com/office/officeart/2005/8/layout/vList2"/>
    <dgm:cxn modelId="{52E94B38-C93C-4277-B496-E57CF2AA7EDA}" type="presParOf" srcId="{C97C51AA-6C83-4404-B229-B1B3FF6619F6}" destId="{21AF62E4-74D6-4C40-B5F4-F27790928E7D}" srcOrd="1" destOrd="0" presId="urn:microsoft.com/office/officeart/2005/8/layout/vList2"/>
    <dgm:cxn modelId="{B7882370-F13A-4C86-AF7C-E0D846D67E05}" type="presParOf" srcId="{C97C51AA-6C83-4404-B229-B1B3FF6619F6}" destId="{B0042E0D-0A82-4FB9-9A6F-6801AA087D0F}" srcOrd="2" destOrd="0" presId="urn:microsoft.com/office/officeart/2005/8/layout/vList2"/>
    <dgm:cxn modelId="{90C10EAF-AFB2-BC43-B7D7-C2F71AAEE422}" type="presParOf" srcId="{C97C51AA-6C83-4404-B229-B1B3FF6619F6}" destId="{AC91D66F-1A8D-AC40-A9AE-F639614BE292}" srcOrd="3" destOrd="0" presId="urn:microsoft.com/office/officeart/2005/8/layout/vList2"/>
    <dgm:cxn modelId="{00B9BDBB-5967-5B49-BBAD-F06DF273A386}" type="presParOf" srcId="{C97C51AA-6C83-4404-B229-B1B3FF6619F6}" destId="{D08C3E75-D121-294A-9681-9335583256DF}" srcOrd="4" destOrd="0" presId="urn:microsoft.com/office/officeart/2005/8/layout/vList2"/>
    <dgm:cxn modelId="{11449AC4-72DF-8A4C-8361-351139924841}" type="presParOf" srcId="{C97C51AA-6C83-4404-B229-B1B3FF6619F6}" destId="{C64F2A24-6153-954B-8381-5AAB1AFA0ED4}" srcOrd="5" destOrd="0" presId="urn:microsoft.com/office/officeart/2005/8/layout/vList2"/>
    <dgm:cxn modelId="{F0879FF5-CC0F-CA4D-9468-EAAD339DC175}" type="presParOf" srcId="{C97C51AA-6C83-4404-B229-B1B3FF6619F6}" destId="{A40175B3-1506-9D4D-8EED-15004F9DD832}" srcOrd="6" destOrd="0" presId="urn:microsoft.com/office/officeart/2005/8/layout/vList2"/>
  </dgm:cxnLst>
  <dgm:bg>
    <a:solidFill>
      <a:schemeClr val="accent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9F5D11-3B88-4268-BCF6-34EF0B357233}">
      <dsp:nvSpPr>
        <dsp:cNvPr id="0" name=""/>
        <dsp:cNvSpPr/>
      </dsp:nvSpPr>
      <dsp:spPr>
        <a:xfrm>
          <a:off x="0" y="1493"/>
          <a:ext cx="6638528" cy="1044086"/>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dirty="0">
              <a:latin typeface="Aptos" panose="020B0004020202020204" pitchFamily="34" charset="0"/>
            </a:rPr>
            <a:t>In substantive courses, students often learn about legal problem solving in fragmented steps</a:t>
          </a:r>
          <a:endParaRPr lang="en-US" sz="1800" kern="1200" dirty="0">
            <a:latin typeface="Aptos" panose="020B0004020202020204" pitchFamily="34" charset="0"/>
          </a:endParaRPr>
        </a:p>
      </dsp:txBody>
      <dsp:txXfrm>
        <a:off x="50968" y="52461"/>
        <a:ext cx="6536592" cy="942150"/>
      </dsp:txXfrm>
    </dsp:sp>
    <dsp:sp modelId="{B0042E0D-0A82-4FB9-9A6F-6801AA087D0F}">
      <dsp:nvSpPr>
        <dsp:cNvPr id="0" name=""/>
        <dsp:cNvSpPr/>
      </dsp:nvSpPr>
      <dsp:spPr>
        <a:xfrm>
          <a:off x="0" y="1057406"/>
          <a:ext cx="6638528" cy="1044086"/>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ptos" panose="020B0004020202020204" pitchFamily="34" charset="0"/>
            </a:rPr>
            <a:t>Students seldom </a:t>
          </a:r>
          <a:r>
            <a:rPr lang="en-US" sz="1800" kern="1200" dirty="0" err="1">
              <a:latin typeface="Aptos" panose="020B0004020202020204" pitchFamily="34" charset="0"/>
            </a:rPr>
            <a:t>practise</a:t>
          </a:r>
          <a:r>
            <a:rPr lang="en-US" sz="1800" kern="1200" dirty="0">
              <a:latin typeface="Aptos" panose="020B0004020202020204" pitchFamily="34" charset="0"/>
            </a:rPr>
            <a:t> these steps in real time with real people to solve real problems.  </a:t>
          </a:r>
        </a:p>
      </dsp:txBody>
      <dsp:txXfrm>
        <a:off x="50968" y="1108374"/>
        <a:ext cx="6536592" cy="942150"/>
      </dsp:txXfrm>
    </dsp:sp>
    <dsp:sp modelId="{D08C3E75-D121-294A-9681-9335583256DF}">
      <dsp:nvSpPr>
        <dsp:cNvPr id="0" name=""/>
        <dsp:cNvSpPr/>
      </dsp:nvSpPr>
      <dsp:spPr>
        <a:xfrm>
          <a:off x="0" y="2113319"/>
          <a:ext cx="6638528" cy="1044086"/>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ptos" panose="020B0004020202020204" pitchFamily="34" charset="0"/>
            </a:rPr>
            <a:t>Interviewing SCs introduces students to lawyer-client relationship dynamics and the fusion of practical information-gathering with legal analysis.  SC scenarios range from ‘personal plight’ to commercial law and business transactions</a:t>
          </a:r>
        </a:p>
      </dsp:txBody>
      <dsp:txXfrm>
        <a:off x="50968" y="2164287"/>
        <a:ext cx="6536592" cy="942150"/>
      </dsp:txXfrm>
    </dsp:sp>
    <dsp:sp modelId="{A40175B3-1506-9D4D-8EED-15004F9DD832}">
      <dsp:nvSpPr>
        <dsp:cNvPr id="0" name=""/>
        <dsp:cNvSpPr/>
      </dsp:nvSpPr>
      <dsp:spPr>
        <a:xfrm>
          <a:off x="0" y="3169233"/>
          <a:ext cx="6638528" cy="1044086"/>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ptos" panose="020B0004020202020204" pitchFamily="34" charset="0"/>
            </a:rPr>
            <a:t>Above all, it enables students to find their voice, professionally, relationally and ethically.</a:t>
          </a:r>
        </a:p>
      </dsp:txBody>
      <dsp:txXfrm>
        <a:off x="50968" y="3220201"/>
        <a:ext cx="6536592" cy="94215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4T13:22:20.100"/>
    </inkml:context>
    <inkml:brush xml:id="br0">
      <inkml:brushProperty name="width" value="0.05" units="cm"/>
      <inkml:brushProperty name="height" value="0.3" units="cm"/>
      <inkml:brushProperty name="color" value="#FFC114"/>
      <inkml:brushProperty name="inkEffects" value="pencil"/>
    </inkml:brush>
  </inkml:definitions>
  <inkml:trace contextRef="#ctx0" brushRef="#br0">0 0 16383,'0'0'0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24T13:22:27.63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23,'32'0,"-1"0,-13 0,1 0,2 0,-3 0,0 0,0 0,-3 0,0 0,-1 0,1 0,6 0,1 0,2 0,1 0,0 0,0 0,-1 0,-2 0,-3 0,-1 0,-2 0,0 0,2 0,-1 0,0 0,-1 0,-1 0,0 0,1 0,1 0,1 0,-3 0,-1 0,-1 0,-1 0,0 0,0 0,1 0,2 0,-3 0,2 0,0 0,1 0,2 0,0 0,-1 0,-1 0,0 0,-3 0,3 0,0 0,0 0,2 0,4 0,0 0,0 0,-2 0,-2 0,-1 0,1 0,0 0,-1 0,0 0,-1 0,-1 0,-1 0,2 0,-1 0,5 0,2 0,0 0,0 0,-3 0,-1 0,0 0,0 0,-2 0,-3 0,-1 0,5 0,-6 0,7 0,-5 0,3 0,1 0,4 0,2 0,0 0,2 0,-2 0,-3 0,-2 0,-5 0,-2 0,3 0,-2 0,3 0,6 0,-2 0,20 0,2 0,2 0,-2 0,-12 0,-1 0,-7 0,-4 0,-6 0,0 0,3-5,2 4,4-4,-2 5,1 0,3 0,-1 0,-1 0,-4 0,-6 0,2 0,1 0,0 0,3 0,2 0,7-3,4 0,-2 0,-3 1,-7 2,-5 0,-2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24T13:23:31.69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0 107,'53'0,"-6"0,-16-5,-2-1,2 1,1-2,5 5,5-3,0-1,0 3,-1-3,2 3,-1 0,0 0,-3 3,-6 0,0 0,-4 0,-4 0,-5 0,-3 0,-2 0,-4 0,4 0,-7 0,8 0,-7 0,4 0,2 0,-2 0,3 0,-4 0,0 0,0 0,0 0,0 0,3 0,-3 0,0 0,3 0,-7 0,6 0,-2 0,1 0,0 0,2 0,-2 0,4 0,1 0,2 0,1 0,-3 0,-1 0,-2 0,-1 0,-2 0,0 0,-2 0,4 0,0 0,0 0,0 0,-2 0,0 0,0 0,1 0,-1 0,1 0,-1 0,0-3,0 1,1 0,-1 0,-2 0,4 1,-3-2,1 2,7 1,2 0,9 0,-2 0,-2 0,-7 0,1 0,-5 0,1 0,-2 0,1 0,0 0,3 0,-1 0,1 0,-1 0,4 0,1 0,0 0,-2 0,-5 0,-3 0,-1 0,1-1,1 0,1-1,4-2,2 2,1-2,0 0,-3 2,-3-2,0 2,-3 0,0 1,0 1,0 0,0 0,0 0,3 0,-1 0,3 0,0 0,-1 0,-2 0,-2 0,1 0,-2 0,4 0,-3 0,8 0,0 0,4 0,1 0,-3 0,-1 0,-3 0,-2 0,-2 0,-2 0,-2 0,4 0,-5 0,5 0,-2-3,-1 2,3-1,0 1,-1 1,0 0,-1-1,-1 1,1 0,1 0,-1 0,1 0,0 0,-2 0,2 0,-1 0,3 0,-3 0,2 0,-3 0,3 2,1 1,-3 0,-1 1,1-2,-3-1,7-1,-5 2,5 1,-3 0,-1 1,-1 0,-2 1,0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24T13:23:36.60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1,'38'0,"5"0,-15 0,2 0,-2 0,-6 0,7 0,-2 0,-5 0,-1 0,-4 0,0 0,0 0,0 0,1 0,3 0,0 0,1 0,-1 0,-6 0,-1 0,-2 0,-1 0,5 0,-6 0,4 0,-2 2,-1 0,4 0,-3 0,0-2,0 0,4 0,-4 0,4 0,-5 0,-1 2,7-1,-7 2,10-2,-4 1,3-1,3 4,2-1,2 1,2 0,-3-3,-2 3,-4-3,-4 0,-2 0,-3 0,2 0,1 0,4-1,7-1,2 0,8 0,2 0,2 0,-1 0,-7 0,-4 0,-4 0,-4 0,-3 0,-3 0,0 0,0 0,-1 0,4 0,-2 0,2 0,2 0,1 0,1 0,3 0,-1 0,0 0,-3 0,-2 0,-3 0,-1 0,-2 0,5 0,-2 0,2 0,-4 0,-1 0,2 0,1 0,3 0,-1 0,-1 0,1 0,-1 0,-1 0,-1 0,-3 0,5 0,-2 0,1 0,2 0,-3 0,3 0,-3 0,-3 0,4 0,-2 0,6 0,-4 0,0 0,0 0,-2 0,3 0,2 0,0 0,-1 0,1-1,-4-1,-2 0,2 0,0 0,4 1,1-2,0 2,3-2,-4-1,-2 0,-5 3,-2-1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24T13:23:41.53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46,'33'0,"-3"0,-10 0,1 0,0 0,3 0,3 0,-1 0,2 0,-3 0,-4 0,0 0,-4 0,-2 0,0 0,-3 0,-1 0,1 0,0 0,1 0,0 0,-1 0,3 0,0 0,2 0,0 0,0 0,0 0,-2 0,-3 0,0 0,1 0,1 0,1 0,0 0,-3 0,3 0,0 0,0 0,5 0,1 0,1 0,2 0,0-3,2 1,2-1,-4 0,-3 3,-3 0,-7 0,0 0,2 0,-3 0,5 0,5 0,0 0,9 0,-9 0,-3 0,-4 0,-3 0,4 0,-4 0,3 0,4 0,-1 0,7 0,-9 0,5 0,2 0,0-1,-2-1,-8 0,-3 0,5 1,2 0,7 1,0 0,1-3,8-2,3 0,-4 0,-3 2,-14 0,-4 1,-3 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8B8F984-B9C2-C511-6F5D-01B087D9FA42}"/>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atin typeface="Arial" charset="0"/>
                <a:ea typeface="ＭＳ Ｐゴシック" charset="0"/>
                <a:cs typeface="Arial" charset="0"/>
              </a:defRPr>
            </a:lvl1pPr>
          </a:lstStyle>
          <a:p>
            <a:pPr>
              <a:defRPr/>
            </a:pPr>
            <a:endParaRPr lang="en-US"/>
          </a:p>
        </p:txBody>
      </p:sp>
      <p:sp>
        <p:nvSpPr>
          <p:cNvPr id="3075" name="Rectangle 3">
            <a:extLst>
              <a:ext uri="{FF2B5EF4-FFF2-40B4-BE49-F238E27FC236}">
                <a16:creationId xmlns:a16="http://schemas.microsoft.com/office/drawing/2014/main" id="{AEF39EA8-201E-A709-CAA2-42433907A10D}"/>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atin typeface="Arial" charset="0"/>
                <a:ea typeface="ＭＳ Ｐゴシック" charset="0"/>
                <a:cs typeface="Arial" charset="0"/>
              </a:defRPr>
            </a:lvl1pPr>
          </a:lstStyle>
          <a:p>
            <a:pPr>
              <a:defRPr/>
            </a:pPr>
            <a:endParaRPr lang="en-US"/>
          </a:p>
        </p:txBody>
      </p:sp>
      <p:sp>
        <p:nvSpPr>
          <p:cNvPr id="5124" name="Rectangle 4">
            <a:extLst>
              <a:ext uri="{FF2B5EF4-FFF2-40B4-BE49-F238E27FC236}">
                <a16:creationId xmlns:a16="http://schemas.microsoft.com/office/drawing/2014/main" id="{F14BD3EA-6A51-2DA4-DE52-6335E442B737}"/>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 uri="{FAA26D3D-D897-4be2-8F04-BA451C77F1D7}">
              <ma14:placeholderFlag xmlns:ma14="http://schemas.microsoft.com/office/mac/drawingml/2011/main" xmlns="" val="1"/>
            </a:ext>
          </a:extLst>
        </p:spPr>
      </p:sp>
      <p:sp>
        <p:nvSpPr>
          <p:cNvPr id="3077" name="Rectangle 5">
            <a:extLst>
              <a:ext uri="{FF2B5EF4-FFF2-40B4-BE49-F238E27FC236}">
                <a16:creationId xmlns:a16="http://schemas.microsoft.com/office/drawing/2014/main" id="{7ACCF50E-6BB2-F392-B407-C426850891A7}"/>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3078" name="Rectangle 6">
            <a:extLst>
              <a:ext uri="{FF2B5EF4-FFF2-40B4-BE49-F238E27FC236}">
                <a16:creationId xmlns:a16="http://schemas.microsoft.com/office/drawing/2014/main" id="{11CD4EA3-1EC7-8A97-F747-451C943A76B0}"/>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atin typeface="Arial" charset="0"/>
                <a:ea typeface="ＭＳ Ｐゴシック" charset="0"/>
                <a:cs typeface="Arial" charset="0"/>
              </a:defRPr>
            </a:lvl1pPr>
          </a:lstStyle>
          <a:p>
            <a:pPr>
              <a:defRPr/>
            </a:pPr>
            <a:endParaRPr lang="en-US"/>
          </a:p>
        </p:txBody>
      </p:sp>
      <p:sp>
        <p:nvSpPr>
          <p:cNvPr id="3079" name="Rectangle 7">
            <a:extLst>
              <a:ext uri="{FF2B5EF4-FFF2-40B4-BE49-F238E27FC236}">
                <a16:creationId xmlns:a16="http://schemas.microsoft.com/office/drawing/2014/main" id="{D618BE80-5A0B-F023-08A7-5992D76B7708}"/>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AC11865F-0264-A040-B53A-91B1C738780C}" type="slidenum">
              <a:rPr lang="en-AU" altLang="en-US"/>
              <a:pPr/>
              <a:t>‹#›</a:t>
            </a:fld>
            <a:endParaRPr lang="en-AU"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4A3C1-5C98-F53B-E148-78C45BE72FB6}"/>
            </a:ext>
          </a:extLst>
        </p:cNvPr>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7786C12C-6E61-3B2D-E20A-554C4DDD5B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434" name="Notes Placeholder 2">
            <a:extLst>
              <a:ext uri="{FF2B5EF4-FFF2-40B4-BE49-F238E27FC236}">
                <a16:creationId xmlns:a16="http://schemas.microsoft.com/office/drawing/2014/main" id="{026E21BA-98D4-F9C4-D402-692ABF8797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tLang="en-US" dirty="0">
              <a:ea typeface="ＭＳ Ｐゴシック" charset="-128"/>
            </a:endParaRPr>
          </a:p>
        </p:txBody>
      </p:sp>
      <p:sp>
        <p:nvSpPr>
          <p:cNvPr id="18435" name="Slide Number Placeholder 3">
            <a:extLst>
              <a:ext uri="{FF2B5EF4-FFF2-40B4-BE49-F238E27FC236}">
                <a16:creationId xmlns:a16="http://schemas.microsoft.com/office/drawing/2014/main" id="{78C6E0E8-FA4B-0B82-48F2-D512EE3DF4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Calibri" charset="0"/>
              </a:defRPr>
            </a:lvl1pPr>
            <a:lvl2pPr marL="742950" indent="-285750">
              <a:spcBef>
                <a:spcPct val="30000"/>
              </a:spcBef>
              <a:defRPr sz="1200">
                <a:solidFill>
                  <a:schemeClr val="tx1"/>
                </a:solidFill>
                <a:latin typeface="Calibri" charset="0"/>
              </a:defRPr>
            </a:lvl2pPr>
            <a:lvl3pPr marL="1143000" indent="-228600">
              <a:spcBef>
                <a:spcPct val="30000"/>
              </a:spcBef>
              <a:defRPr sz="1200">
                <a:solidFill>
                  <a:schemeClr val="tx1"/>
                </a:solidFill>
                <a:latin typeface="Calibri" charset="0"/>
              </a:defRPr>
            </a:lvl3pPr>
            <a:lvl4pPr marL="1600200" indent="-228600">
              <a:spcBef>
                <a:spcPct val="30000"/>
              </a:spcBef>
              <a:defRPr sz="1200">
                <a:solidFill>
                  <a:schemeClr val="tx1"/>
                </a:solidFill>
                <a:latin typeface="Calibri" charset="0"/>
              </a:defRPr>
            </a:lvl4pPr>
            <a:lvl5pPr marL="2057400" indent="-228600">
              <a:spcBef>
                <a:spcPct val="30000"/>
              </a:spcBef>
              <a:defRPr sz="1200">
                <a:solidFill>
                  <a:schemeClr val="tx1"/>
                </a:solidFill>
                <a:latin typeface="Calibri" charset="0"/>
              </a:defRPr>
            </a:lvl5pPr>
            <a:lvl6pPr marL="2514600" indent="-228600" eaLnBrk="0" fontAlgn="base" hangingPunct="0">
              <a:spcBef>
                <a:spcPct val="30000"/>
              </a:spcBef>
              <a:spcAft>
                <a:spcPct val="0"/>
              </a:spcAft>
              <a:defRPr sz="1200">
                <a:solidFill>
                  <a:schemeClr val="tx1"/>
                </a:solidFill>
                <a:latin typeface="Calibri" charset="0"/>
              </a:defRPr>
            </a:lvl6pPr>
            <a:lvl7pPr marL="2971800" indent="-228600" eaLnBrk="0" fontAlgn="base" hangingPunct="0">
              <a:spcBef>
                <a:spcPct val="30000"/>
              </a:spcBef>
              <a:spcAft>
                <a:spcPct val="0"/>
              </a:spcAft>
              <a:defRPr sz="1200">
                <a:solidFill>
                  <a:schemeClr val="tx1"/>
                </a:solidFill>
                <a:latin typeface="Calibri" charset="0"/>
              </a:defRPr>
            </a:lvl7pPr>
            <a:lvl8pPr marL="3429000" indent="-228600" eaLnBrk="0" fontAlgn="base" hangingPunct="0">
              <a:spcBef>
                <a:spcPct val="30000"/>
              </a:spcBef>
              <a:spcAft>
                <a:spcPct val="0"/>
              </a:spcAft>
              <a:defRPr sz="1200">
                <a:solidFill>
                  <a:schemeClr val="tx1"/>
                </a:solidFill>
                <a:latin typeface="Calibri" charset="0"/>
              </a:defRPr>
            </a:lvl8pPr>
            <a:lvl9pPr marL="3886200" indent="-228600" eaLnBrk="0" fontAlgn="base" hangingPunct="0">
              <a:spcBef>
                <a:spcPct val="30000"/>
              </a:spcBef>
              <a:spcAft>
                <a:spcPct val="0"/>
              </a:spcAft>
              <a:defRPr sz="1200">
                <a:solidFill>
                  <a:schemeClr val="tx1"/>
                </a:solidFill>
                <a:latin typeface="Calibri" charset="0"/>
              </a:defRPr>
            </a:lvl9pPr>
          </a:lstStyle>
          <a:p>
            <a:pPr>
              <a:spcBef>
                <a:spcPct val="0"/>
              </a:spcBef>
            </a:pPr>
            <a:fld id="{F86CA3E9-5BFA-814B-956C-674490404E9E}" type="slidenum">
              <a:rPr lang="en-GB" altLang="en-US">
                <a:latin typeface="Times New Roman" charset="0"/>
                <a:ea typeface="ＭＳ Ｐゴシック" charset="-128"/>
                <a:cs typeface="Arial" charset="0"/>
              </a:rPr>
              <a:pPr>
                <a:spcBef>
                  <a:spcPct val="0"/>
                </a:spcBef>
              </a:pPr>
              <a:t>3</a:t>
            </a:fld>
            <a:endParaRPr lang="en-GB" altLang="en-US">
              <a:latin typeface="Times New Roman" charset="0"/>
              <a:ea typeface="ＭＳ Ｐゴシック" charset="-128"/>
              <a:cs typeface="Arial" charset="0"/>
            </a:endParaRPr>
          </a:p>
        </p:txBody>
      </p:sp>
    </p:spTree>
    <p:extLst>
      <p:ext uri="{BB962C8B-B14F-4D97-AF65-F5344CB8AC3E}">
        <p14:creationId xmlns:p14="http://schemas.microsoft.com/office/powerpoint/2010/main" val="3193747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57066" indent="-291179">
              <a:defRPr>
                <a:solidFill>
                  <a:schemeClr val="tx1"/>
                </a:solidFill>
                <a:latin typeface="Arial" charset="0"/>
                <a:ea typeface="ＭＳ Ｐゴシック" charset="-128"/>
              </a:defRPr>
            </a:lvl2pPr>
            <a:lvl3pPr marL="1164717" indent="-232943">
              <a:defRPr>
                <a:solidFill>
                  <a:schemeClr val="tx1"/>
                </a:solidFill>
                <a:latin typeface="Arial" charset="0"/>
                <a:ea typeface="ＭＳ Ｐゴシック" charset="-128"/>
              </a:defRPr>
            </a:lvl3pPr>
            <a:lvl4pPr marL="1630604" indent="-232943">
              <a:defRPr>
                <a:solidFill>
                  <a:schemeClr val="tx1"/>
                </a:solidFill>
                <a:latin typeface="Arial" charset="0"/>
                <a:ea typeface="ＭＳ Ｐゴシック" charset="-128"/>
              </a:defRPr>
            </a:lvl4pPr>
            <a:lvl5pPr marL="2096491" indent="-232943">
              <a:defRPr>
                <a:solidFill>
                  <a:schemeClr val="tx1"/>
                </a:solidFill>
                <a:latin typeface="Arial" charset="0"/>
                <a:ea typeface="ＭＳ Ｐゴシック" charset="-128"/>
              </a:defRPr>
            </a:lvl5pPr>
            <a:lvl6pPr marL="2562377" indent="-232943" eaLnBrk="0" fontAlgn="base" hangingPunct="0">
              <a:spcBef>
                <a:spcPct val="0"/>
              </a:spcBef>
              <a:spcAft>
                <a:spcPct val="0"/>
              </a:spcAft>
              <a:defRPr>
                <a:solidFill>
                  <a:schemeClr val="tx1"/>
                </a:solidFill>
                <a:latin typeface="Arial" charset="0"/>
                <a:ea typeface="ＭＳ Ｐゴシック" charset="-128"/>
              </a:defRPr>
            </a:lvl6pPr>
            <a:lvl7pPr marL="3028264" indent="-232943" eaLnBrk="0" fontAlgn="base" hangingPunct="0">
              <a:spcBef>
                <a:spcPct val="0"/>
              </a:spcBef>
              <a:spcAft>
                <a:spcPct val="0"/>
              </a:spcAft>
              <a:defRPr>
                <a:solidFill>
                  <a:schemeClr val="tx1"/>
                </a:solidFill>
                <a:latin typeface="Arial" charset="0"/>
                <a:ea typeface="ＭＳ Ｐゴシック" charset="-128"/>
              </a:defRPr>
            </a:lvl7pPr>
            <a:lvl8pPr marL="3494151" indent="-232943" eaLnBrk="0" fontAlgn="base" hangingPunct="0">
              <a:spcBef>
                <a:spcPct val="0"/>
              </a:spcBef>
              <a:spcAft>
                <a:spcPct val="0"/>
              </a:spcAft>
              <a:defRPr>
                <a:solidFill>
                  <a:schemeClr val="tx1"/>
                </a:solidFill>
                <a:latin typeface="Arial" charset="0"/>
                <a:ea typeface="ＭＳ Ｐゴシック" charset="-128"/>
              </a:defRPr>
            </a:lvl8pPr>
            <a:lvl9pPr marL="3960038" indent="-232943" eaLnBrk="0" fontAlgn="base" hangingPunct="0">
              <a:spcBef>
                <a:spcPct val="0"/>
              </a:spcBef>
              <a:spcAft>
                <a:spcPct val="0"/>
              </a:spcAft>
              <a:defRPr>
                <a:solidFill>
                  <a:schemeClr val="tx1"/>
                </a:solidFill>
                <a:latin typeface="Arial" charset="0"/>
                <a:ea typeface="ＭＳ Ｐゴシック" charset="-128"/>
              </a:defRPr>
            </a:lvl9pPr>
          </a:lstStyle>
          <a:p>
            <a:fld id="{4CF62CAB-1F11-C943-981A-9CF02C548EE3}" type="slidenum">
              <a:rPr lang="en-GB" altLang="en-US"/>
              <a:pPr/>
              <a:t>12</a:t>
            </a:fld>
            <a:endParaRPr lang="en-GB" altLang="en-US" dirty="0"/>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xfrm>
            <a:off x="910379" y="4807983"/>
            <a:ext cx="5007892" cy="45545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ltLang="en-US" dirty="0">
              <a:ea typeface="ＭＳ Ｐゴシック" charset="-128"/>
            </a:endParaRPr>
          </a:p>
        </p:txBody>
      </p:sp>
    </p:spTree>
    <p:extLst>
      <p:ext uri="{BB962C8B-B14F-4D97-AF65-F5344CB8AC3E}">
        <p14:creationId xmlns:p14="http://schemas.microsoft.com/office/powerpoint/2010/main" val="2058900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a:extLst>
              <a:ext uri="{FF2B5EF4-FFF2-40B4-BE49-F238E27FC236}">
                <a16:creationId xmlns:a16="http://schemas.microsoft.com/office/drawing/2014/main" id="{393E1689-42AF-4E57-7D71-D04EF54195A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a:extLst>
              <a:ext uri="{FF2B5EF4-FFF2-40B4-BE49-F238E27FC236}">
                <a16:creationId xmlns:a16="http://schemas.microsoft.com/office/drawing/2014/main" id="{6B719197-6F05-05EE-3274-3F339F8277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3731" name="Slide Number Placeholder 3">
            <a:extLst>
              <a:ext uri="{FF2B5EF4-FFF2-40B4-BE49-F238E27FC236}">
                <a16:creationId xmlns:a16="http://schemas.microsoft.com/office/drawing/2014/main" id="{369B63E7-6BBF-FFF2-AA60-71E31431B3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896EA76-263A-FA45-BB70-D08BCBA32E26}" type="slidenum">
              <a:rPr lang="en-US" altLang="en-US"/>
              <a:pPr/>
              <a:t>13</a:t>
            </a:fld>
            <a:endParaRPr lang="en-US" altLang="en-US"/>
          </a:p>
        </p:txBody>
      </p:sp>
    </p:spTree>
    <p:extLst>
      <p:ext uri="{BB962C8B-B14F-4D97-AF65-F5344CB8AC3E}">
        <p14:creationId xmlns:p14="http://schemas.microsoft.com/office/powerpoint/2010/main" val="3100028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a:extLst>
              <a:ext uri="{FF2B5EF4-FFF2-40B4-BE49-F238E27FC236}">
                <a16:creationId xmlns:a16="http://schemas.microsoft.com/office/drawing/2014/main" id="{984AC4DF-291D-51B9-2599-6F7D33591B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4" name="Notes Placeholder 2">
            <a:extLst>
              <a:ext uri="{FF2B5EF4-FFF2-40B4-BE49-F238E27FC236}">
                <a16:creationId xmlns:a16="http://schemas.microsoft.com/office/drawing/2014/main" id="{25EFDCB4-77A9-507E-D59E-1CF4DEE7B11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4755" name="Slide Number Placeholder 3">
            <a:extLst>
              <a:ext uri="{FF2B5EF4-FFF2-40B4-BE49-F238E27FC236}">
                <a16:creationId xmlns:a16="http://schemas.microsoft.com/office/drawing/2014/main" id="{F86E46F0-F19D-5738-C61E-1D0087C047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0AE76AA-3AAE-B24C-BCB5-C0DFAA6E7300}" type="slidenum">
              <a:rPr lang="en-US" altLang="en-US"/>
              <a:pPr/>
              <a:t>14</a:t>
            </a:fld>
            <a:endParaRPr lang="en-US" altLang="en-US"/>
          </a:p>
        </p:txBody>
      </p:sp>
    </p:spTree>
    <p:extLst>
      <p:ext uri="{BB962C8B-B14F-4D97-AF65-F5344CB8AC3E}">
        <p14:creationId xmlns:p14="http://schemas.microsoft.com/office/powerpoint/2010/main" val="3329404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a:extLst>
              <a:ext uri="{FF2B5EF4-FFF2-40B4-BE49-F238E27FC236}">
                <a16:creationId xmlns:a16="http://schemas.microsoft.com/office/drawing/2014/main" id="{97340067-9880-044B-9224-4200C29524D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8" name="Notes Placeholder 2">
            <a:extLst>
              <a:ext uri="{FF2B5EF4-FFF2-40B4-BE49-F238E27FC236}">
                <a16:creationId xmlns:a16="http://schemas.microsoft.com/office/drawing/2014/main" id="{551B242E-DE22-9D57-2014-1B6C76C7932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5779" name="Slide Number Placeholder 3">
            <a:extLst>
              <a:ext uri="{FF2B5EF4-FFF2-40B4-BE49-F238E27FC236}">
                <a16:creationId xmlns:a16="http://schemas.microsoft.com/office/drawing/2014/main" id="{CE64B505-5C2E-24B0-BDEF-B43ABEEDC1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D64BB6A-08FE-8E4E-9956-59DDFEA34EE9}" type="slidenum">
              <a:rPr lang="en-US" altLang="en-US"/>
              <a:pPr/>
              <a:t>15</a:t>
            </a:fld>
            <a:endParaRPr lang="en-US" altLang="en-US"/>
          </a:p>
        </p:txBody>
      </p:sp>
    </p:spTree>
    <p:extLst>
      <p:ext uri="{BB962C8B-B14F-4D97-AF65-F5344CB8AC3E}">
        <p14:creationId xmlns:p14="http://schemas.microsoft.com/office/powerpoint/2010/main" val="936423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a:extLst>
              <a:ext uri="{FF2B5EF4-FFF2-40B4-BE49-F238E27FC236}">
                <a16:creationId xmlns:a16="http://schemas.microsoft.com/office/drawing/2014/main" id="{97340067-9880-044B-9224-4200C29524D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8" name="Notes Placeholder 2">
            <a:extLst>
              <a:ext uri="{FF2B5EF4-FFF2-40B4-BE49-F238E27FC236}">
                <a16:creationId xmlns:a16="http://schemas.microsoft.com/office/drawing/2014/main" id="{551B242E-DE22-9D57-2014-1B6C76C7932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5779" name="Slide Number Placeholder 3">
            <a:extLst>
              <a:ext uri="{FF2B5EF4-FFF2-40B4-BE49-F238E27FC236}">
                <a16:creationId xmlns:a16="http://schemas.microsoft.com/office/drawing/2014/main" id="{CE64B505-5C2E-24B0-BDEF-B43ABEEDC1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D64BB6A-08FE-8E4E-9956-59DDFEA34EE9}" type="slidenum">
              <a:rPr lang="en-US" altLang="en-US"/>
              <a:pPr/>
              <a:t>16</a:t>
            </a:fld>
            <a:endParaRPr lang="en-US" altLang="en-US"/>
          </a:p>
        </p:txBody>
      </p:sp>
    </p:spTree>
    <p:extLst>
      <p:ext uri="{BB962C8B-B14F-4D97-AF65-F5344CB8AC3E}">
        <p14:creationId xmlns:p14="http://schemas.microsoft.com/office/powerpoint/2010/main" val="3243406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0A4D6-1EBF-743E-C0B8-8D1F48B2B8E0}"/>
            </a:ext>
          </a:extLst>
        </p:cNvPr>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47E2ACA8-BEF8-6AB1-5E3D-4B4C2A4D0D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434" name="Notes Placeholder 2">
            <a:extLst>
              <a:ext uri="{FF2B5EF4-FFF2-40B4-BE49-F238E27FC236}">
                <a16:creationId xmlns:a16="http://schemas.microsoft.com/office/drawing/2014/main" id="{167D5A54-7B68-99DD-2ECE-190856F856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tLang="en-US" dirty="0">
              <a:ea typeface="ＭＳ Ｐゴシック" charset="-128"/>
            </a:endParaRPr>
          </a:p>
        </p:txBody>
      </p:sp>
      <p:sp>
        <p:nvSpPr>
          <p:cNvPr id="18435" name="Slide Number Placeholder 3">
            <a:extLst>
              <a:ext uri="{FF2B5EF4-FFF2-40B4-BE49-F238E27FC236}">
                <a16:creationId xmlns:a16="http://schemas.microsoft.com/office/drawing/2014/main" id="{00A15FF9-1745-7D2F-D94C-C66F44FB93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Calibri" charset="0"/>
              </a:defRPr>
            </a:lvl1pPr>
            <a:lvl2pPr marL="742950" indent="-285750">
              <a:spcBef>
                <a:spcPct val="30000"/>
              </a:spcBef>
              <a:defRPr sz="1200">
                <a:solidFill>
                  <a:schemeClr val="tx1"/>
                </a:solidFill>
                <a:latin typeface="Calibri" charset="0"/>
              </a:defRPr>
            </a:lvl2pPr>
            <a:lvl3pPr marL="1143000" indent="-228600">
              <a:spcBef>
                <a:spcPct val="30000"/>
              </a:spcBef>
              <a:defRPr sz="1200">
                <a:solidFill>
                  <a:schemeClr val="tx1"/>
                </a:solidFill>
                <a:latin typeface="Calibri" charset="0"/>
              </a:defRPr>
            </a:lvl3pPr>
            <a:lvl4pPr marL="1600200" indent="-228600">
              <a:spcBef>
                <a:spcPct val="30000"/>
              </a:spcBef>
              <a:defRPr sz="1200">
                <a:solidFill>
                  <a:schemeClr val="tx1"/>
                </a:solidFill>
                <a:latin typeface="Calibri" charset="0"/>
              </a:defRPr>
            </a:lvl4pPr>
            <a:lvl5pPr marL="2057400" indent="-228600">
              <a:spcBef>
                <a:spcPct val="30000"/>
              </a:spcBef>
              <a:defRPr sz="1200">
                <a:solidFill>
                  <a:schemeClr val="tx1"/>
                </a:solidFill>
                <a:latin typeface="Calibri" charset="0"/>
              </a:defRPr>
            </a:lvl5pPr>
            <a:lvl6pPr marL="2514600" indent="-228600" eaLnBrk="0" fontAlgn="base" hangingPunct="0">
              <a:spcBef>
                <a:spcPct val="30000"/>
              </a:spcBef>
              <a:spcAft>
                <a:spcPct val="0"/>
              </a:spcAft>
              <a:defRPr sz="1200">
                <a:solidFill>
                  <a:schemeClr val="tx1"/>
                </a:solidFill>
                <a:latin typeface="Calibri" charset="0"/>
              </a:defRPr>
            </a:lvl6pPr>
            <a:lvl7pPr marL="2971800" indent="-228600" eaLnBrk="0" fontAlgn="base" hangingPunct="0">
              <a:spcBef>
                <a:spcPct val="30000"/>
              </a:spcBef>
              <a:spcAft>
                <a:spcPct val="0"/>
              </a:spcAft>
              <a:defRPr sz="1200">
                <a:solidFill>
                  <a:schemeClr val="tx1"/>
                </a:solidFill>
                <a:latin typeface="Calibri" charset="0"/>
              </a:defRPr>
            </a:lvl7pPr>
            <a:lvl8pPr marL="3429000" indent="-228600" eaLnBrk="0" fontAlgn="base" hangingPunct="0">
              <a:spcBef>
                <a:spcPct val="30000"/>
              </a:spcBef>
              <a:spcAft>
                <a:spcPct val="0"/>
              </a:spcAft>
              <a:defRPr sz="1200">
                <a:solidFill>
                  <a:schemeClr val="tx1"/>
                </a:solidFill>
                <a:latin typeface="Calibri" charset="0"/>
              </a:defRPr>
            </a:lvl8pPr>
            <a:lvl9pPr marL="3886200" indent="-228600" eaLnBrk="0" fontAlgn="base" hangingPunct="0">
              <a:spcBef>
                <a:spcPct val="30000"/>
              </a:spcBef>
              <a:spcAft>
                <a:spcPct val="0"/>
              </a:spcAft>
              <a:defRPr sz="1200">
                <a:solidFill>
                  <a:schemeClr val="tx1"/>
                </a:solidFill>
                <a:latin typeface="Calibri" charset="0"/>
              </a:defRPr>
            </a:lvl9pPr>
          </a:lstStyle>
          <a:p>
            <a:pPr>
              <a:spcBef>
                <a:spcPct val="0"/>
              </a:spcBef>
            </a:pPr>
            <a:fld id="{F86CA3E9-5BFA-814B-956C-674490404E9E}" type="slidenum">
              <a:rPr lang="en-GB" altLang="en-US">
                <a:latin typeface="Times New Roman" charset="0"/>
                <a:ea typeface="ＭＳ Ｐゴシック" charset="-128"/>
                <a:cs typeface="Arial" charset="0"/>
              </a:rPr>
              <a:pPr>
                <a:spcBef>
                  <a:spcPct val="0"/>
                </a:spcBef>
              </a:pPr>
              <a:t>18</a:t>
            </a:fld>
            <a:endParaRPr lang="en-GB" altLang="en-US">
              <a:latin typeface="Times New Roman" charset="0"/>
              <a:ea typeface="ＭＳ Ｐゴシック" charset="-128"/>
              <a:cs typeface="Arial" charset="0"/>
            </a:endParaRPr>
          </a:p>
        </p:txBody>
      </p:sp>
    </p:spTree>
    <p:extLst>
      <p:ext uri="{BB962C8B-B14F-4D97-AF65-F5344CB8AC3E}">
        <p14:creationId xmlns:p14="http://schemas.microsoft.com/office/powerpoint/2010/main" val="229063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17DB7AAE-BEE5-1C21-9BEE-331323D885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Notes Placeholder 2">
            <a:extLst>
              <a:ext uri="{FF2B5EF4-FFF2-40B4-BE49-F238E27FC236}">
                <a16:creationId xmlns:a16="http://schemas.microsoft.com/office/drawing/2014/main" id="{0DC0BC3F-E4A4-53D6-281D-759DFF047B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6803" name="Slide Number Placeholder 3">
            <a:extLst>
              <a:ext uri="{FF2B5EF4-FFF2-40B4-BE49-F238E27FC236}">
                <a16:creationId xmlns:a16="http://schemas.microsoft.com/office/drawing/2014/main" id="{405EF251-B945-7DC2-BE1E-29E61438ED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E4F634D-D51C-1447-89BE-036EBCBCCA67}" type="slidenum">
              <a:rPr lang="en-US" altLang="en-US"/>
              <a:pPr/>
              <a:t>19</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0F099CE6-908E-C5AF-DBD5-DFAD8F3795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C8C0764-ADE7-3242-9E65-DA609B92387E}" type="slidenum">
              <a:rPr lang="en-GB" altLang="en-US" smtClean="0">
                <a:ea typeface="ＭＳ Ｐゴシック" panose="020B0600070205080204" pitchFamily="34" charset="-128"/>
              </a:rPr>
              <a:pPr/>
              <a:t>20</a:t>
            </a:fld>
            <a:endParaRPr lang="en-GB" altLang="en-US">
              <a:ea typeface="ＭＳ Ｐゴシック" panose="020B0600070205080204" pitchFamily="34" charset="-128"/>
            </a:endParaRPr>
          </a:p>
        </p:txBody>
      </p:sp>
      <p:sp>
        <p:nvSpPr>
          <p:cNvPr id="47106" name="Rectangle 2">
            <a:extLst>
              <a:ext uri="{FF2B5EF4-FFF2-40B4-BE49-F238E27FC236}">
                <a16:creationId xmlns:a16="http://schemas.microsoft.com/office/drawing/2014/main" id="{D675C20E-1F79-BD84-7F5E-62103BBC454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Rectangle 3">
            <a:extLst>
              <a:ext uri="{FF2B5EF4-FFF2-40B4-BE49-F238E27FC236}">
                <a16:creationId xmlns:a16="http://schemas.microsoft.com/office/drawing/2014/main" id="{707F62FE-4A77-DF8B-26B8-68599BBBF540}"/>
              </a:ext>
            </a:extLst>
          </p:cNvPr>
          <p:cNvSpPr>
            <a:spLocks noGrp="1" noChangeArrowheads="1"/>
          </p:cNvSpPr>
          <p:nvPr>
            <p:ph type="body" idx="1"/>
          </p:nvPr>
        </p:nvSpPr>
        <p:spPr bwMode="auto">
          <a:xfrm>
            <a:off x="890588" y="4729163"/>
            <a:ext cx="4899025" cy="4479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ea typeface="ＭＳ Ｐゴシック" panose="020B0600070205080204" pitchFamily="34" charset="-128"/>
            </a:endParaRPr>
          </a:p>
        </p:txBody>
      </p:sp>
    </p:spTree>
    <p:extLst>
      <p:ext uri="{BB962C8B-B14F-4D97-AF65-F5344CB8AC3E}">
        <p14:creationId xmlns:p14="http://schemas.microsoft.com/office/powerpoint/2010/main" val="23008859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730A9A84-9BD7-C1A7-8F9B-75C3D96D47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0AB45BA-71B9-8143-B86F-A12D5A8B9FA3}" type="slidenum">
              <a:rPr lang="en-GB" altLang="en-US" smtClean="0">
                <a:ea typeface="ＭＳ Ｐゴシック" panose="020B0600070205080204" pitchFamily="34" charset="-128"/>
              </a:rPr>
              <a:pPr/>
              <a:t>21</a:t>
            </a:fld>
            <a:endParaRPr lang="en-GB" altLang="en-US">
              <a:ea typeface="ＭＳ Ｐゴシック" panose="020B0600070205080204" pitchFamily="34" charset="-128"/>
            </a:endParaRPr>
          </a:p>
        </p:txBody>
      </p:sp>
      <p:sp>
        <p:nvSpPr>
          <p:cNvPr id="49154" name="Rectangle 2">
            <a:extLst>
              <a:ext uri="{FF2B5EF4-FFF2-40B4-BE49-F238E27FC236}">
                <a16:creationId xmlns:a16="http://schemas.microsoft.com/office/drawing/2014/main" id="{4BEE8A79-DD31-15FF-5705-1B091AAEFDD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Rectangle 3">
            <a:extLst>
              <a:ext uri="{FF2B5EF4-FFF2-40B4-BE49-F238E27FC236}">
                <a16:creationId xmlns:a16="http://schemas.microsoft.com/office/drawing/2014/main" id="{444F815B-86D8-D931-1A32-04848AAAE9FB}"/>
              </a:ext>
            </a:extLst>
          </p:cNvPr>
          <p:cNvSpPr>
            <a:spLocks noGrp="1" noChangeArrowheads="1"/>
          </p:cNvSpPr>
          <p:nvPr>
            <p:ph type="body" idx="1"/>
          </p:nvPr>
        </p:nvSpPr>
        <p:spPr bwMode="auto">
          <a:xfrm>
            <a:off x="890588" y="4729163"/>
            <a:ext cx="4899025" cy="4479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ea typeface="ＭＳ Ｐゴシック" panose="020B0600070205080204" pitchFamily="34" charset="-128"/>
            </a:endParaRPr>
          </a:p>
        </p:txBody>
      </p:sp>
    </p:spTree>
    <p:extLst>
      <p:ext uri="{BB962C8B-B14F-4D97-AF65-F5344CB8AC3E}">
        <p14:creationId xmlns:p14="http://schemas.microsoft.com/office/powerpoint/2010/main" val="2041765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6063FF8C-5998-F74A-83D6-1861CF76AEB5}" type="slidenum">
              <a:rPr lang="en-US" altLang="en-US" smtClean="0"/>
              <a:pPr>
                <a:defRPr/>
              </a:pPr>
              <a:t>22</a:t>
            </a:fld>
            <a:endParaRPr lang="en-US" altLang="en-US" dirty="0"/>
          </a:p>
        </p:txBody>
      </p:sp>
    </p:spTree>
    <p:extLst>
      <p:ext uri="{BB962C8B-B14F-4D97-AF65-F5344CB8AC3E}">
        <p14:creationId xmlns:p14="http://schemas.microsoft.com/office/powerpoint/2010/main" val="2631518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6063FF8C-5998-F74A-83D6-1861CF76AEB5}" type="slidenum">
              <a:rPr lang="en-US" altLang="en-US" smtClean="0"/>
              <a:pPr>
                <a:defRPr/>
              </a:pPr>
              <a:t>4</a:t>
            </a:fld>
            <a:endParaRPr lang="en-US" altLang="en-US"/>
          </a:p>
        </p:txBody>
      </p:sp>
    </p:spTree>
    <p:extLst>
      <p:ext uri="{BB962C8B-B14F-4D97-AF65-F5344CB8AC3E}">
        <p14:creationId xmlns:p14="http://schemas.microsoft.com/office/powerpoint/2010/main" val="42761171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AB51B6D0-12EB-59DF-2C41-8761459762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3F6D8B0-2B58-C34E-B48C-CF93CEE8E9B4}" type="slidenum">
              <a:rPr lang="en-GB" altLang="en-US" smtClean="0">
                <a:ea typeface="ＭＳ Ｐゴシック" panose="020B0600070205080204" pitchFamily="34" charset="-128"/>
              </a:rPr>
              <a:pPr/>
              <a:t>24</a:t>
            </a:fld>
            <a:endParaRPr lang="en-GB" altLang="en-US">
              <a:ea typeface="ＭＳ Ｐゴシック" panose="020B0600070205080204" pitchFamily="34" charset="-128"/>
            </a:endParaRPr>
          </a:p>
        </p:txBody>
      </p:sp>
      <p:sp>
        <p:nvSpPr>
          <p:cNvPr id="53250" name="Rectangle 2">
            <a:extLst>
              <a:ext uri="{FF2B5EF4-FFF2-40B4-BE49-F238E27FC236}">
                <a16:creationId xmlns:a16="http://schemas.microsoft.com/office/drawing/2014/main" id="{D6FBBD94-1C62-A938-2BF5-041FE47C19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Rectangle 3">
            <a:extLst>
              <a:ext uri="{FF2B5EF4-FFF2-40B4-BE49-F238E27FC236}">
                <a16:creationId xmlns:a16="http://schemas.microsoft.com/office/drawing/2014/main" id="{CE93FD86-73B7-0AAB-C368-D81797DC70D8}"/>
              </a:ext>
            </a:extLst>
          </p:cNvPr>
          <p:cNvSpPr>
            <a:spLocks noGrp="1" noChangeArrowheads="1"/>
          </p:cNvSpPr>
          <p:nvPr>
            <p:ph type="body" idx="1"/>
          </p:nvPr>
        </p:nvSpPr>
        <p:spPr bwMode="auto">
          <a:xfrm>
            <a:off x="890588" y="4729163"/>
            <a:ext cx="4899025" cy="4479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3D5C8-8B57-7AC1-B104-A538B6736C6C}"/>
            </a:ext>
          </a:extLst>
        </p:cNvPr>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8F9F3F6D-07C3-9FC6-CBF5-17F13F4AC8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434" name="Notes Placeholder 2">
            <a:extLst>
              <a:ext uri="{FF2B5EF4-FFF2-40B4-BE49-F238E27FC236}">
                <a16:creationId xmlns:a16="http://schemas.microsoft.com/office/drawing/2014/main" id="{63AD2DF7-4D5D-8783-D89C-F22A195170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tLang="en-US" dirty="0">
              <a:ea typeface="ＭＳ Ｐゴシック" charset="-128"/>
            </a:endParaRPr>
          </a:p>
        </p:txBody>
      </p:sp>
      <p:sp>
        <p:nvSpPr>
          <p:cNvPr id="18435" name="Slide Number Placeholder 3">
            <a:extLst>
              <a:ext uri="{FF2B5EF4-FFF2-40B4-BE49-F238E27FC236}">
                <a16:creationId xmlns:a16="http://schemas.microsoft.com/office/drawing/2014/main" id="{AE7EBBA6-7505-0934-35DC-B6C64D2629F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Calibri" charset="0"/>
              </a:defRPr>
            </a:lvl1pPr>
            <a:lvl2pPr marL="742950" indent="-285750">
              <a:spcBef>
                <a:spcPct val="30000"/>
              </a:spcBef>
              <a:defRPr sz="1200">
                <a:solidFill>
                  <a:schemeClr val="tx1"/>
                </a:solidFill>
                <a:latin typeface="Calibri" charset="0"/>
              </a:defRPr>
            </a:lvl2pPr>
            <a:lvl3pPr marL="1143000" indent="-228600">
              <a:spcBef>
                <a:spcPct val="30000"/>
              </a:spcBef>
              <a:defRPr sz="1200">
                <a:solidFill>
                  <a:schemeClr val="tx1"/>
                </a:solidFill>
                <a:latin typeface="Calibri" charset="0"/>
              </a:defRPr>
            </a:lvl3pPr>
            <a:lvl4pPr marL="1600200" indent="-228600">
              <a:spcBef>
                <a:spcPct val="30000"/>
              </a:spcBef>
              <a:defRPr sz="1200">
                <a:solidFill>
                  <a:schemeClr val="tx1"/>
                </a:solidFill>
                <a:latin typeface="Calibri" charset="0"/>
              </a:defRPr>
            </a:lvl4pPr>
            <a:lvl5pPr marL="2057400" indent="-228600">
              <a:spcBef>
                <a:spcPct val="30000"/>
              </a:spcBef>
              <a:defRPr sz="1200">
                <a:solidFill>
                  <a:schemeClr val="tx1"/>
                </a:solidFill>
                <a:latin typeface="Calibri" charset="0"/>
              </a:defRPr>
            </a:lvl5pPr>
            <a:lvl6pPr marL="2514600" indent="-228600" eaLnBrk="0" fontAlgn="base" hangingPunct="0">
              <a:spcBef>
                <a:spcPct val="30000"/>
              </a:spcBef>
              <a:spcAft>
                <a:spcPct val="0"/>
              </a:spcAft>
              <a:defRPr sz="1200">
                <a:solidFill>
                  <a:schemeClr val="tx1"/>
                </a:solidFill>
                <a:latin typeface="Calibri" charset="0"/>
              </a:defRPr>
            </a:lvl6pPr>
            <a:lvl7pPr marL="2971800" indent="-228600" eaLnBrk="0" fontAlgn="base" hangingPunct="0">
              <a:spcBef>
                <a:spcPct val="30000"/>
              </a:spcBef>
              <a:spcAft>
                <a:spcPct val="0"/>
              </a:spcAft>
              <a:defRPr sz="1200">
                <a:solidFill>
                  <a:schemeClr val="tx1"/>
                </a:solidFill>
                <a:latin typeface="Calibri" charset="0"/>
              </a:defRPr>
            </a:lvl7pPr>
            <a:lvl8pPr marL="3429000" indent="-228600" eaLnBrk="0" fontAlgn="base" hangingPunct="0">
              <a:spcBef>
                <a:spcPct val="30000"/>
              </a:spcBef>
              <a:spcAft>
                <a:spcPct val="0"/>
              </a:spcAft>
              <a:defRPr sz="1200">
                <a:solidFill>
                  <a:schemeClr val="tx1"/>
                </a:solidFill>
                <a:latin typeface="Calibri" charset="0"/>
              </a:defRPr>
            </a:lvl8pPr>
            <a:lvl9pPr marL="3886200" indent="-228600" eaLnBrk="0" fontAlgn="base" hangingPunct="0">
              <a:spcBef>
                <a:spcPct val="30000"/>
              </a:spcBef>
              <a:spcAft>
                <a:spcPct val="0"/>
              </a:spcAft>
              <a:defRPr sz="1200">
                <a:solidFill>
                  <a:schemeClr val="tx1"/>
                </a:solidFill>
                <a:latin typeface="Calibri" charset="0"/>
              </a:defRPr>
            </a:lvl9pPr>
          </a:lstStyle>
          <a:p>
            <a:pPr>
              <a:spcBef>
                <a:spcPct val="0"/>
              </a:spcBef>
            </a:pPr>
            <a:fld id="{F86CA3E9-5BFA-814B-956C-674490404E9E}" type="slidenum">
              <a:rPr lang="en-GB" altLang="en-US">
                <a:latin typeface="Times New Roman" charset="0"/>
                <a:ea typeface="ＭＳ Ｐゴシック" charset="-128"/>
                <a:cs typeface="Arial" charset="0"/>
              </a:rPr>
              <a:pPr>
                <a:spcBef>
                  <a:spcPct val="0"/>
                </a:spcBef>
              </a:pPr>
              <a:t>27</a:t>
            </a:fld>
            <a:endParaRPr lang="en-GB" altLang="en-US">
              <a:latin typeface="Times New Roman" charset="0"/>
              <a:ea typeface="ＭＳ Ｐゴシック" charset="-128"/>
              <a:cs typeface="Arial" charset="0"/>
            </a:endParaRPr>
          </a:p>
        </p:txBody>
      </p:sp>
    </p:spTree>
    <p:extLst>
      <p:ext uri="{BB962C8B-B14F-4D97-AF65-F5344CB8AC3E}">
        <p14:creationId xmlns:p14="http://schemas.microsoft.com/office/powerpoint/2010/main" val="22915035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4A872-6228-2CB5-9C1F-FA541421E99B}"/>
            </a:ext>
          </a:extLst>
        </p:cNvPr>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CE2B2DA4-DF46-AF78-5B44-04A1B9D44A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434" name="Notes Placeholder 2">
            <a:extLst>
              <a:ext uri="{FF2B5EF4-FFF2-40B4-BE49-F238E27FC236}">
                <a16:creationId xmlns:a16="http://schemas.microsoft.com/office/drawing/2014/main" id="{64560FAC-1DC6-2F45-C0E0-CFF17E78F0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tLang="en-US" dirty="0">
              <a:ea typeface="ＭＳ Ｐゴシック" charset="-128"/>
            </a:endParaRPr>
          </a:p>
        </p:txBody>
      </p:sp>
      <p:sp>
        <p:nvSpPr>
          <p:cNvPr id="18435" name="Slide Number Placeholder 3">
            <a:extLst>
              <a:ext uri="{FF2B5EF4-FFF2-40B4-BE49-F238E27FC236}">
                <a16:creationId xmlns:a16="http://schemas.microsoft.com/office/drawing/2014/main" id="{FF68EB0F-DC21-D3B1-BD12-B088CDAAF72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Calibri" charset="0"/>
              </a:defRPr>
            </a:lvl1pPr>
            <a:lvl2pPr marL="742950" indent="-285750">
              <a:spcBef>
                <a:spcPct val="30000"/>
              </a:spcBef>
              <a:defRPr sz="1200">
                <a:solidFill>
                  <a:schemeClr val="tx1"/>
                </a:solidFill>
                <a:latin typeface="Calibri" charset="0"/>
              </a:defRPr>
            </a:lvl2pPr>
            <a:lvl3pPr marL="1143000" indent="-228600">
              <a:spcBef>
                <a:spcPct val="30000"/>
              </a:spcBef>
              <a:defRPr sz="1200">
                <a:solidFill>
                  <a:schemeClr val="tx1"/>
                </a:solidFill>
                <a:latin typeface="Calibri" charset="0"/>
              </a:defRPr>
            </a:lvl3pPr>
            <a:lvl4pPr marL="1600200" indent="-228600">
              <a:spcBef>
                <a:spcPct val="30000"/>
              </a:spcBef>
              <a:defRPr sz="1200">
                <a:solidFill>
                  <a:schemeClr val="tx1"/>
                </a:solidFill>
                <a:latin typeface="Calibri" charset="0"/>
              </a:defRPr>
            </a:lvl4pPr>
            <a:lvl5pPr marL="2057400" indent="-228600">
              <a:spcBef>
                <a:spcPct val="30000"/>
              </a:spcBef>
              <a:defRPr sz="1200">
                <a:solidFill>
                  <a:schemeClr val="tx1"/>
                </a:solidFill>
                <a:latin typeface="Calibri" charset="0"/>
              </a:defRPr>
            </a:lvl5pPr>
            <a:lvl6pPr marL="2514600" indent="-228600" eaLnBrk="0" fontAlgn="base" hangingPunct="0">
              <a:spcBef>
                <a:spcPct val="30000"/>
              </a:spcBef>
              <a:spcAft>
                <a:spcPct val="0"/>
              </a:spcAft>
              <a:defRPr sz="1200">
                <a:solidFill>
                  <a:schemeClr val="tx1"/>
                </a:solidFill>
                <a:latin typeface="Calibri" charset="0"/>
              </a:defRPr>
            </a:lvl6pPr>
            <a:lvl7pPr marL="2971800" indent="-228600" eaLnBrk="0" fontAlgn="base" hangingPunct="0">
              <a:spcBef>
                <a:spcPct val="30000"/>
              </a:spcBef>
              <a:spcAft>
                <a:spcPct val="0"/>
              </a:spcAft>
              <a:defRPr sz="1200">
                <a:solidFill>
                  <a:schemeClr val="tx1"/>
                </a:solidFill>
                <a:latin typeface="Calibri" charset="0"/>
              </a:defRPr>
            </a:lvl7pPr>
            <a:lvl8pPr marL="3429000" indent="-228600" eaLnBrk="0" fontAlgn="base" hangingPunct="0">
              <a:spcBef>
                <a:spcPct val="30000"/>
              </a:spcBef>
              <a:spcAft>
                <a:spcPct val="0"/>
              </a:spcAft>
              <a:defRPr sz="1200">
                <a:solidFill>
                  <a:schemeClr val="tx1"/>
                </a:solidFill>
                <a:latin typeface="Calibri" charset="0"/>
              </a:defRPr>
            </a:lvl8pPr>
            <a:lvl9pPr marL="3886200" indent="-228600" eaLnBrk="0" fontAlgn="base" hangingPunct="0">
              <a:spcBef>
                <a:spcPct val="30000"/>
              </a:spcBef>
              <a:spcAft>
                <a:spcPct val="0"/>
              </a:spcAft>
              <a:defRPr sz="1200">
                <a:solidFill>
                  <a:schemeClr val="tx1"/>
                </a:solidFill>
                <a:latin typeface="Calibri" charset="0"/>
              </a:defRPr>
            </a:lvl9pPr>
          </a:lstStyle>
          <a:p>
            <a:pPr>
              <a:spcBef>
                <a:spcPct val="0"/>
              </a:spcBef>
            </a:pPr>
            <a:fld id="{F86CA3E9-5BFA-814B-956C-674490404E9E}" type="slidenum">
              <a:rPr lang="en-GB" altLang="en-US">
                <a:latin typeface="Times New Roman" charset="0"/>
                <a:ea typeface="ＭＳ Ｐゴシック" charset="-128"/>
                <a:cs typeface="Arial" charset="0"/>
              </a:rPr>
              <a:pPr>
                <a:spcBef>
                  <a:spcPct val="0"/>
                </a:spcBef>
              </a:pPr>
              <a:t>31</a:t>
            </a:fld>
            <a:endParaRPr lang="en-GB" altLang="en-US">
              <a:latin typeface="Times New Roman" charset="0"/>
              <a:ea typeface="ＭＳ Ｐゴシック" charset="-128"/>
              <a:cs typeface="Arial" charset="0"/>
            </a:endParaRPr>
          </a:p>
        </p:txBody>
      </p:sp>
    </p:spTree>
    <p:extLst>
      <p:ext uri="{BB962C8B-B14F-4D97-AF65-F5344CB8AC3E}">
        <p14:creationId xmlns:p14="http://schemas.microsoft.com/office/powerpoint/2010/main" val="4088656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91B9B9F2-AF70-8AC2-1DA2-DA6C5F51EA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A545339-3743-094F-9A20-9AF04D9DCACE}" type="slidenum">
              <a:rPr lang="en-GB" altLang="en-US" smtClean="0">
                <a:latin typeface="Times New Roman" panose="02020603050405020304" pitchFamily="18" charset="0"/>
                <a:ea typeface="MS PGothic" panose="020B0600070205080204" pitchFamily="34" charset="-128"/>
              </a:rPr>
              <a:pPr>
                <a:spcBef>
                  <a:spcPct val="0"/>
                </a:spcBef>
              </a:pPr>
              <a:t>32</a:t>
            </a:fld>
            <a:endParaRPr lang="en-GB" altLang="en-US">
              <a:latin typeface="Times New Roman" panose="02020603050405020304" pitchFamily="18" charset="0"/>
              <a:ea typeface="MS PGothic" panose="020B0600070205080204" pitchFamily="34" charset="-128"/>
            </a:endParaRPr>
          </a:p>
        </p:txBody>
      </p:sp>
      <p:sp>
        <p:nvSpPr>
          <p:cNvPr id="29698" name="Rectangle 2">
            <a:extLst>
              <a:ext uri="{FF2B5EF4-FFF2-40B4-BE49-F238E27FC236}">
                <a16:creationId xmlns:a16="http://schemas.microsoft.com/office/drawing/2014/main" id="{D32CBA1A-36C7-0465-3A3C-1A6844B7648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8" name="Rectangle 3">
            <a:extLst>
              <a:ext uri="{FF2B5EF4-FFF2-40B4-BE49-F238E27FC236}">
                <a16:creationId xmlns:a16="http://schemas.microsoft.com/office/drawing/2014/main" id="{51223CA6-3409-6573-77F7-FFBFB70FE105}"/>
              </a:ext>
            </a:extLst>
          </p:cNvPr>
          <p:cNvSpPr>
            <a:spLocks noGrp="1" noChangeArrowheads="1"/>
          </p:cNvSpPr>
          <p:nvPr>
            <p:ph type="body" idx="1"/>
          </p:nvPr>
        </p:nvSpPr>
        <p:spPr>
          <a:ln/>
        </p:spPr>
        <p:txBody>
          <a:bodyPr/>
          <a:lstStyle/>
          <a:p>
            <a:pPr>
              <a:defRPr/>
            </a:pPr>
            <a:endParaRPr lang="en-GB">
              <a:ea typeface="ＭＳ Ｐゴシック" charset="0"/>
            </a:endParaRPr>
          </a:p>
        </p:txBody>
      </p:sp>
    </p:spTree>
    <p:extLst>
      <p:ext uri="{BB962C8B-B14F-4D97-AF65-F5344CB8AC3E}">
        <p14:creationId xmlns:p14="http://schemas.microsoft.com/office/powerpoint/2010/main" val="26938327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a:extLst>
              <a:ext uri="{FF2B5EF4-FFF2-40B4-BE49-F238E27FC236}">
                <a16:creationId xmlns:a16="http://schemas.microsoft.com/office/drawing/2014/main" id="{B9A44F60-0062-42E5-2D87-1AA9CA03BB1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0" name="Notes Placeholder 2">
            <a:extLst>
              <a:ext uri="{FF2B5EF4-FFF2-40B4-BE49-F238E27FC236}">
                <a16:creationId xmlns:a16="http://schemas.microsoft.com/office/drawing/2014/main" id="{BCD8014E-BFFF-86FE-66A3-730A5A1BB3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8851" name="Slide Number Placeholder 3">
            <a:extLst>
              <a:ext uri="{FF2B5EF4-FFF2-40B4-BE49-F238E27FC236}">
                <a16:creationId xmlns:a16="http://schemas.microsoft.com/office/drawing/2014/main" id="{C3EE3749-34F4-8F26-7EDA-A498455D2E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09FA5A5-8027-554C-8A33-595E69CF7927}" type="slidenum">
              <a:rPr lang="en-US" altLang="en-US"/>
              <a:pPr/>
              <a:t>33</a:t>
            </a:fld>
            <a:endParaRPr lang="en-US" altLang="en-US"/>
          </a:p>
        </p:txBody>
      </p:sp>
    </p:spTree>
    <p:extLst>
      <p:ext uri="{BB962C8B-B14F-4D97-AF65-F5344CB8AC3E}">
        <p14:creationId xmlns:p14="http://schemas.microsoft.com/office/powerpoint/2010/main" val="2697847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5D91EB06-7BED-483E-2124-2814FCB70E5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0B22378-A15D-184C-A259-4ACD19466652}" type="slidenum">
              <a:rPr lang="en-GB" altLang="en-US" smtClean="0">
                <a:ea typeface="ＭＳ Ｐゴシック" panose="020B0600070205080204" pitchFamily="34" charset="-128"/>
              </a:rPr>
              <a:pPr/>
              <a:t>5</a:t>
            </a:fld>
            <a:endParaRPr lang="en-GB" altLang="en-US" dirty="0">
              <a:ea typeface="ＭＳ Ｐゴシック" panose="020B0600070205080204" pitchFamily="34" charset="-128"/>
            </a:endParaRPr>
          </a:p>
        </p:txBody>
      </p:sp>
      <p:sp>
        <p:nvSpPr>
          <p:cNvPr id="26626" name="Rectangle 2">
            <a:extLst>
              <a:ext uri="{FF2B5EF4-FFF2-40B4-BE49-F238E27FC236}">
                <a16:creationId xmlns:a16="http://schemas.microsoft.com/office/drawing/2014/main" id="{97D3676F-4A89-C469-AEDE-9702067AA8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Rectangle 3">
            <a:extLst>
              <a:ext uri="{FF2B5EF4-FFF2-40B4-BE49-F238E27FC236}">
                <a16:creationId xmlns:a16="http://schemas.microsoft.com/office/drawing/2014/main" id="{D0C1EF90-221C-6D5D-8990-974B061722B2}"/>
              </a:ext>
            </a:extLst>
          </p:cNvPr>
          <p:cNvSpPr>
            <a:spLocks noGrp="1" noChangeArrowheads="1"/>
          </p:cNvSpPr>
          <p:nvPr>
            <p:ph type="body" idx="1"/>
          </p:nvPr>
        </p:nvSpPr>
        <p:spPr bwMode="auto">
          <a:xfrm>
            <a:off x="890588" y="4729163"/>
            <a:ext cx="4899025" cy="4479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17DB7AAE-BEE5-1C21-9BEE-331323D885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Notes Placeholder 2">
            <a:extLst>
              <a:ext uri="{FF2B5EF4-FFF2-40B4-BE49-F238E27FC236}">
                <a16:creationId xmlns:a16="http://schemas.microsoft.com/office/drawing/2014/main" id="{0DC0BC3F-E4A4-53D6-281D-759DFF047B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6803" name="Slide Number Placeholder 3">
            <a:extLst>
              <a:ext uri="{FF2B5EF4-FFF2-40B4-BE49-F238E27FC236}">
                <a16:creationId xmlns:a16="http://schemas.microsoft.com/office/drawing/2014/main" id="{405EF251-B945-7DC2-BE1E-29E61438ED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E4F634D-D51C-1447-89BE-036EBCBCCA67}" type="slidenum">
              <a:rPr lang="en-US" altLang="en-US"/>
              <a:pPr/>
              <a:t>6</a:t>
            </a:fld>
            <a:endParaRPr lang="en-US" altLang="en-US"/>
          </a:p>
        </p:txBody>
      </p:sp>
    </p:spTree>
    <p:extLst>
      <p:ext uri="{BB962C8B-B14F-4D97-AF65-F5344CB8AC3E}">
        <p14:creationId xmlns:p14="http://schemas.microsoft.com/office/powerpoint/2010/main" val="2123644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88429-2120-A1B2-3D43-51CA9BA100E6}"/>
            </a:ext>
          </a:extLst>
        </p:cNvPr>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98051737-15D0-E6E3-ECF8-6CFE163FFE0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Notes Placeholder 2">
            <a:extLst>
              <a:ext uri="{FF2B5EF4-FFF2-40B4-BE49-F238E27FC236}">
                <a16:creationId xmlns:a16="http://schemas.microsoft.com/office/drawing/2014/main" id="{FCD142B3-9B71-2EE2-F342-4DF672EADD0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6803" name="Slide Number Placeholder 3">
            <a:extLst>
              <a:ext uri="{FF2B5EF4-FFF2-40B4-BE49-F238E27FC236}">
                <a16:creationId xmlns:a16="http://schemas.microsoft.com/office/drawing/2014/main" id="{E41ACED9-F619-A9FB-9DFA-117EF6C4B6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E4F634D-D51C-1447-89BE-036EBCBCCA67}" type="slidenum">
              <a:rPr lang="en-US" altLang="en-US"/>
              <a:pPr/>
              <a:t>7</a:t>
            </a:fld>
            <a:endParaRPr lang="en-US" altLang="en-US"/>
          </a:p>
        </p:txBody>
      </p:sp>
    </p:spTree>
    <p:extLst>
      <p:ext uri="{BB962C8B-B14F-4D97-AF65-F5344CB8AC3E}">
        <p14:creationId xmlns:p14="http://schemas.microsoft.com/office/powerpoint/2010/main" val="2382426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11865F-0264-A040-B53A-91B1C738780C}" type="slidenum">
              <a:rPr lang="en-AU" altLang="en-US" smtClean="0"/>
              <a:pPr/>
              <a:t>8</a:t>
            </a:fld>
            <a:endParaRPr lang="en-AU" altLang="en-US"/>
          </a:p>
        </p:txBody>
      </p:sp>
    </p:spTree>
    <p:extLst>
      <p:ext uri="{BB962C8B-B14F-4D97-AF65-F5344CB8AC3E}">
        <p14:creationId xmlns:p14="http://schemas.microsoft.com/office/powerpoint/2010/main" val="2668615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362EC-A22E-5BDD-2ADC-DEA2E3677CC1}"/>
            </a:ext>
          </a:extLst>
        </p:cNvPr>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8CE713D4-6535-2D7C-A957-3CD0A202B9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434" name="Notes Placeholder 2">
            <a:extLst>
              <a:ext uri="{FF2B5EF4-FFF2-40B4-BE49-F238E27FC236}">
                <a16:creationId xmlns:a16="http://schemas.microsoft.com/office/drawing/2014/main" id="{E68CE6C6-4578-2461-2B3F-C96C7802C0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tLang="en-US" dirty="0">
              <a:ea typeface="ＭＳ Ｐゴシック" charset="-128"/>
            </a:endParaRPr>
          </a:p>
        </p:txBody>
      </p:sp>
      <p:sp>
        <p:nvSpPr>
          <p:cNvPr id="18435" name="Slide Number Placeholder 3">
            <a:extLst>
              <a:ext uri="{FF2B5EF4-FFF2-40B4-BE49-F238E27FC236}">
                <a16:creationId xmlns:a16="http://schemas.microsoft.com/office/drawing/2014/main" id="{9ECB9EC5-D76B-07BE-F4F2-6DD60DE59D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Calibri" charset="0"/>
              </a:defRPr>
            </a:lvl1pPr>
            <a:lvl2pPr marL="742950" indent="-285750">
              <a:spcBef>
                <a:spcPct val="30000"/>
              </a:spcBef>
              <a:defRPr sz="1200">
                <a:solidFill>
                  <a:schemeClr val="tx1"/>
                </a:solidFill>
                <a:latin typeface="Calibri" charset="0"/>
              </a:defRPr>
            </a:lvl2pPr>
            <a:lvl3pPr marL="1143000" indent="-228600">
              <a:spcBef>
                <a:spcPct val="30000"/>
              </a:spcBef>
              <a:defRPr sz="1200">
                <a:solidFill>
                  <a:schemeClr val="tx1"/>
                </a:solidFill>
                <a:latin typeface="Calibri" charset="0"/>
              </a:defRPr>
            </a:lvl3pPr>
            <a:lvl4pPr marL="1600200" indent="-228600">
              <a:spcBef>
                <a:spcPct val="30000"/>
              </a:spcBef>
              <a:defRPr sz="1200">
                <a:solidFill>
                  <a:schemeClr val="tx1"/>
                </a:solidFill>
                <a:latin typeface="Calibri" charset="0"/>
              </a:defRPr>
            </a:lvl4pPr>
            <a:lvl5pPr marL="2057400" indent="-228600">
              <a:spcBef>
                <a:spcPct val="30000"/>
              </a:spcBef>
              <a:defRPr sz="1200">
                <a:solidFill>
                  <a:schemeClr val="tx1"/>
                </a:solidFill>
                <a:latin typeface="Calibri" charset="0"/>
              </a:defRPr>
            </a:lvl5pPr>
            <a:lvl6pPr marL="2514600" indent="-228600" eaLnBrk="0" fontAlgn="base" hangingPunct="0">
              <a:spcBef>
                <a:spcPct val="30000"/>
              </a:spcBef>
              <a:spcAft>
                <a:spcPct val="0"/>
              </a:spcAft>
              <a:defRPr sz="1200">
                <a:solidFill>
                  <a:schemeClr val="tx1"/>
                </a:solidFill>
                <a:latin typeface="Calibri" charset="0"/>
              </a:defRPr>
            </a:lvl6pPr>
            <a:lvl7pPr marL="2971800" indent="-228600" eaLnBrk="0" fontAlgn="base" hangingPunct="0">
              <a:spcBef>
                <a:spcPct val="30000"/>
              </a:spcBef>
              <a:spcAft>
                <a:spcPct val="0"/>
              </a:spcAft>
              <a:defRPr sz="1200">
                <a:solidFill>
                  <a:schemeClr val="tx1"/>
                </a:solidFill>
                <a:latin typeface="Calibri" charset="0"/>
              </a:defRPr>
            </a:lvl7pPr>
            <a:lvl8pPr marL="3429000" indent="-228600" eaLnBrk="0" fontAlgn="base" hangingPunct="0">
              <a:spcBef>
                <a:spcPct val="30000"/>
              </a:spcBef>
              <a:spcAft>
                <a:spcPct val="0"/>
              </a:spcAft>
              <a:defRPr sz="1200">
                <a:solidFill>
                  <a:schemeClr val="tx1"/>
                </a:solidFill>
                <a:latin typeface="Calibri" charset="0"/>
              </a:defRPr>
            </a:lvl8pPr>
            <a:lvl9pPr marL="3886200" indent="-228600" eaLnBrk="0" fontAlgn="base" hangingPunct="0">
              <a:spcBef>
                <a:spcPct val="30000"/>
              </a:spcBef>
              <a:spcAft>
                <a:spcPct val="0"/>
              </a:spcAft>
              <a:defRPr sz="1200">
                <a:solidFill>
                  <a:schemeClr val="tx1"/>
                </a:solidFill>
                <a:latin typeface="Calibri" charset="0"/>
              </a:defRPr>
            </a:lvl9pPr>
          </a:lstStyle>
          <a:p>
            <a:pPr>
              <a:spcBef>
                <a:spcPct val="0"/>
              </a:spcBef>
            </a:pPr>
            <a:fld id="{F86CA3E9-5BFA-814B-956C-674490404E9E}" type="slidenum">
              <a:rPr lang="en-GB" altLang="en-US">
                <a:latin typeface="Times New Roman" charset="0"/>
                <a:ea typeface="ＭＳ Ｐゴシック" charset="-128"/>
                <a:cs typeface="Arial" charset="0"/>
              </a:rPr>
              <a:pPr>
                <a:spcBef>
                  <a:spcPct val="0"/>
                </a:spcBef>
              </a:pPr>
              <a:t>9</a:t>
            </a:fld>
            <a:endParaRPr lang="en-GB" altLang="en-US">
              <a:latin typeface="Times New Roman" charset="0"/>
              <a:ea typeface="ＭＳ Ｐゴシック" charset="-128"/>
              <a:cs typeface="Arial" charset="0"/>
            </a:endParaRPr>
          </a:p>
        </p:txBody>
      </p:sp>
    </p:spTree>
    <p:extLst>
      <p:ext uri="{BB962C8B-B14F-4D97-AF65-F5344CB8AC3E}">
        <p14:creationId xmlns:p14="http://schemas.microsoft.com/office/powerpoint/2010/main" val="1855436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57066" indent="-291179">
              <a:defRPr>
                <a:solidFill>
                  <a:schemeClr val="tx1"/>
                </a:solidFill>
                <a:latin typeface="Arial" charset="0"/>
                <a:ea typeface="ＭＳ Ｐゴシック" charset="-128"/>
              </a:defRPr>
            </a:lvl2pPr>
            <a:lvl3pPr marL="1164717" indent="-232943">
              <a:defRPr>
                <a:solidFill>
                  <a:schemeClr val="tx1"/>
                </a:solidFill>
                <a:latin typeface="Arial" charset="0"/>
                <a:ea typeface="ＭＳ Ｐゴシック" charset="-128"/>
              </a:defRPr>
            </a:lvl3pPr>
            <a:lvl4pPr marL="1630604" indent="-232943">
              <a:defRPr>
                <a:solidFill>
                  <a:schemeClr val="tx1"/>
                </a:solidFill>
                <a:latin typeface="Arial" charset="0"/>
                <a:ea typeface="ＭＳ Ｐゴシック" charset="-128"/>
              </a:defRPr>
            </a:lvl4pPr>
            <a:lvl5pPr marL="2096491" indent="-232943">
              <a:defRPr>
                <a:solidFill>
                  <a:schemeClr val="tx1"/>
                </a:solidFill>
                <a:latin typeface="Arial" charset="0"/>
                <a:ea typeface="ＭＳ Ｐゴシック" charset="-128"/>
              </a:defRPr>
            </a:lvl5pPr>
            <a:lvl6pPr marL="2562377" indent="-232943" eaLnBrk="0" fontAlgn="base" hangingPunct="0">
              <a:spcBef>
                <a:spcPct val="0"/>
              </a:spcBef>
              <a:spcAft>
                <a:spcPct val="0"/>
              </a:spcAft>
              <a:defRPr>
                <a:solidFill>
                  <a:schemeClr val="tx1"/>
                </a:solidFill>
                <a:latin typeface="Arial" charset="0"/>
                <a:ea typeface="ＭＳ Ｐゴシック" charset="-128"/>
              </a:defRPr>
            </a:lvl6pPr>
            <a:lvl7pPr marL="3028264" indent="-232943" eaLnBrk="0" fontAlgn="base" hangingPunct="0">
              <a:spcBef>
                <a:spcPct val="0"/>
              </a:spcBef>
              <a:spcAft>
                <a:spcPct val="0"/>
              </a:spcAft>
              <a:defRPr>
                <a:solidFill>
                  <a:schemeClr val="tx1"/>
                </a:solidFill>
                <a:latin typeface="Arial" charset="0"/>
                <a:ea typeface="ＭＳ Ｐゴシック" charset="-128"/>
              </a:defRPr>
            </a:lvl7pPr>
            <a:lvl8pPr marL="3494151" indent="-232943" eaLnBrk="0" fontAlgn="base" hangingPunct="0">
              <a:spcBef>
                <a:spcPct val="0"/>
              </a:spcBef>
              <a:spcAft>
                <a:spcPct val="0"/>
              </a:spcAft>
              <a:defRPr>
                <a:solidFill>
                  <a:schemeClr val="tx1"/>
                </a:solidFill>
                <a:latin typeface="Arial" charset="0"/>
                <a:ea typeface="ＭＳ Ｐゴシック" charset="-128"/>
              </a:defRPr>
            </a:lvl8pPr>
            <a:lvl9pPr marL="3960038" indent="-232943" eaLnBrk="0" fontAlgn="base" hangingPunct="0">
              <a:spcBef>
                <a:spcPct val="0"/>
              </a:spcBef>
              <a:spcAft>
                <a:spcPct val="0"/>
              </a:spcAft>
              <a:defRPr>
                <a:solidFill>
                  <a:schemeClr val="tx1"/>
                </a:solidFill>
                <a:latin typeface="Arial" charset="0"/>
                <a:ea typeface="ＭＳ Ｐゴシック" charset="-128"/>
              </a:defRPr>
            </a:lvl9pPr>
          </a:lstStyle>
          <a:p>
            <a:fld id="{94605225-CB07-0C45-90AF-19053795107C}" type="slidenum">
              <a:rPr lang="en-GB" altLang="en-US"/>
              <a:pPr/>
              <a:t>10</a:t>
            </a:fld>
            <a:endParaRPr lang="en-GB" altLang="en-US" dirty="0"/>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xfrm>
            <a:off x="910379" y="4807983"/>
            <a:ext cx="5007892" cy="45545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ltLang="en-US" dirty="0">
              <a:ea typeface="ＭＳ Ｐゴシック" charset="-128"/>
            </a:endParaRPr>
          </a:p>
        </p:txBody>
      </p:sp>
    </p:spTree>
    <p:extLst>
      <p:ext uri="{BB962C8B-B14F-4D97-AF65-F5344CB8AC3E}">
        <p14:creationId xmlns:p14="http://schemas.microsoft.com/office/powerpoint/2010/main" val="1451501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57066" indent="-291179">
              <a:defRPr>
                <a:solidFill>
                  <a:schemeClr val="tx1"/>
                </a:solidFill>
                <a:latin typeface="Arial" charset="0"/>
                <a:ea typeface="ＭＳ Ｐゴシック" charset="-128"/>
              </a:defRPr>
            </a:lvl2pPr>
            <a:lvl3pPr marL="1164717" indent="-232943">
              <a:defRPr>
                <a:solidFill>
                  <a:schemeClr val="tx1"/>
                </a:solidFill>
                <a:latin typeface="Arial" charset="0"/>
                <a:ea typeface="ＭＳ Ｐゴシック" charset="-128"/>
              </a:defRPr>
            </a:lvl3pPr>
            <a:lvl4pPr marL="1630604" indent="-232943">
              <a:defRPr>
                <a:solidFill>
                  <a:schemeClr val="tx1"/>
                </a:solidFill>
                <a:latin typeface="Arial" charset="0"/>
                <a:ea typeface="ＭＳ Ｐゴシック" charset="-128"/>
              </a:defRPr>
            </a:lvl4pPr>
            <a:lvl5pPr marL="2096491" indent="-232943">
              <a:defRPr>
                <a:solidFill>
                  <a:schemeClr val="tx1"/>
                </a:solidFill>
                <a:latin typeface="Arial" charset="0"/>
                <a:ea typeface="ＭＳ Ｐゴシック" charset="-128"/>
              </a:defRPr>
            </a:lvl5pPr>
            <a:lvl6pPr marL="2562377" indent="-232943" eaLnBrk="0" fontAlgn="base" hangingPunct="0">
              <a:spcBef>
                <a:spcPct val="0"/>
              </a:spcBef>
              <a:spcAft>
                <a:spcPct val="0"/>
              </a:spcAft>
              <a:defRPr>
                <a:solidFill>
                  <a:schemeClr val="tx1"/>
                </a:solidFill>
                <a:latin typeface="Arial" charset="0"/>
                <a:ea typeface="ＭＳ Ｐゴシック" charset="-128"/>
              </a:defRPr>
            </a:lvl6pPr>
            <a:lvl7pPr marL="3028264" indent="-232943" eaLnBrk="0" fontAlgn="base" hangingPunct="0">
              <a:spcBef>
                <a:spcPct val="0"/>
              </a:spcBef>
              <a:spcAft>
                <a:spcPct val="0"/>
              </a:spcAft>
              <a:defRPr>
                <a:solidFill>
                  <a:schemeClr val="tx1"/>
                </a:solidFill>
                <a:latin typeface="Arial" charset="0"/>
                <a:ea typeface="ＭＳ Ｐゴシック" charset="-128"/>
              </a:defRPr>
            </a:lvl7pPr>
            <a:lvl8pPr marL="3494151" indent="-232943" eaLnBrk="0" fontAlgn="base" hangingPunct="0">
              <a:spcBef>
                <a:spcPct val="0"/>
              </a:spcBef>
              <a:spcAft>
                <a:spcPct val="0"/>
              </a:spcAft>
              <a:defRPr>
                <a:solidFill>
                  <a:schemeClr val="tx1"/>
                </a:solidFill>
                <a:latin typeface="Arial" charset="0"/>
                <a:ea typeface="ＭＳ Ｐゴシック" charset="-128"/>
              </a:defRPr>
            </a:lvl8pPr>
            <a:lvl9pPr marL="3960038" indent="-232943" eaLnBrk="0" fontAlgn="base" hangingPunct="0">
              <a:spcBef>
                <a:spcPct val="0"/>
              </a:spcBef>
              <a:spcAft>
                <a:spcPct val="0"/>
              </a:spcAft>
              <a:defRPr>
                <a:solidFill>
                  <a:schemeClr val="tx1"/>
                </a:solidFill>
                <a:latin typeface="Arial" charset="0"/>
                <a:ea typeface="ＭＳ Ｐゴシック" charset="-128"/>
              </a:defRPr>
            </a:lvl9pPr>
          </a:lstStyle>
          <a:p>
            <a:fld id="{1EBA7D3A-3CC4-DF42-9902-3AE034E571B6}" type="slidenum">
              <a:rPr lang="en-GB" altLang="en-US"/>
              <a:pPr/>
              <a:t>11</a:t>
            </a:fld>
            <a:endParaRPr lang="en-GB" altLang="en-US" dirty="0"/>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xfrm>
            <a:off x="910379" y="4807983"/>
            <a:ext cx="5007892" cy="45545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ltLang="en-US" dirty="0">
              <a:ea typeface="ＭＳ Ｐゴシック" charset="-128"/>
            </a:endParaRPr>
          </a:p>
        </p:txBody>
      </p:sp>
    </p:spTree>
    <p:extLst>
      <p:ext uri="{BB962C8B-B14F-4D97-AF65-F5344CB8AC3E}">
        <p14:creationId xmlns:p14="http://schemas.microsoft.com/office/powerpoint/2010/main" val="1530211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977CF77-C076-F67E-7F7C-35D546ADC2CF}"/>
              </a:ext>
            </a:extLst>
          </p:cNvPr>
          <p:cNvSpPr>
            <a:spLocks noChangeArrowheads="1"/>
          </p:cNvSpPr>
          <p:nvPr/>
        </p:nvSpPr>
        <p:spPr bwMode="auto">
          <a:xfrm>
            <a:off x="0" y="3489325"/>
            <a:ext cx="9144000" cy="1654175"/>
          </a:xfrm>
          <a:prstGeom prst="rect">
            <a:avLst/>
          </a:prstGeom>
          <a:solidFill>
            <a:srgbClr val="94B0BE"/>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3" name="Rectangle 8">
            <a:extLst>
              <a:ext uri="{FF2B5EF4-FFF2-40B4-BE49-F238E27FC236}">
                <a16:creationId xmlns:a16="http://schemas.microsoft.com/office/drawing/2014/main" id="{88D060A8-CF9F-87BA-ECA5-A6925E4916C1}"/>
              </a:ext>
            </a:extLst>
          </p:cNvPr>
          <p:cNvSpPr>
            <a:spLocks noChangeArrowheads="1"/>
          </p:cNvSpPr>
          <p:nvPr/>
        </p:nvSpPr>
        <p:spPr bwMode="auto">
          <a:xfrm>
            <a:off x="0" y="0"/>
            <a:ext cx="9144000" cy="771525"/>
          </a:xfrm>
          <a:prstGeom prst="rect">
            <a:avLst/>
          </a:prstGeom>
          <a:solidFill>
            <a:srgbClr val="33333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Arial" charset="0"/>
              <a:ea typeface="ＭＳ Ｐゴシック" charset="0"/>
            </a:endParaRPr>
          </a:p>
        </p:txBody>
      </p:sp>
      <p:sp>
        <p:nvSpPr>
          <p:cNvPr id="8196" name="Rectangle 4"/>
          <p:cNvSpPr>
            <a:spLocks noGrp="1" noChangeArrowheads="1"/>
          </p:cNvSpPr>
          <p:nvPr>
            <p:ph type="subTitle" idx="1"/>
          </p:nvPr>
        </p:nvSpPr>
        <p:spPr>
          <a:xfrm>
            <a:off x="468313" y="3489722"/>
            <a:ext cx="8280400" cy="523220"/>
          </a:xfrm>
        </p:spPr>
        <p:txBody>
          <a:bodyPr>
            <a:spAutoFit/>
          </a:bodyPr>
          <a:lstStyle>
            <a:lvl1pPr marL="0" indent="0">
              <a:buFontTx/>
              <a:buNone/>
              <a:defRPr sz="2800"/>
            </a:lvl1pPr>
          </a:lstStyle>
          <a:p>
            <a:pPr lvl="0"/>
            <a:r>
              <a:rPr lang="en-AU" noProof="0"/>
              <a:t>Click to edit Master subtitle style</a:t>
            </a:r>
          </a:p>
        </p:txBody>
      </p:sp>
      <p:sp>
        <p:nvSpPr>
          <p:cNvPr id="8195" name="Rectangle 3"/>
          <p:cNvSpPr>
            <a:spLocks noGrp="1" noChangeArrowheads="1"/>
          </p:cNvSpPr>
          <p:nvPr>
            <p:ph type="ctrTitle" hasCustomPrompt="1"/>
          </p:nvPr>
        </p:nvSpPr>
        <p:spPr>
          <a:xfrm>
            <a:off x="468316" y="1364504"/>
            <a:ext cx="8207375" cy="630942"/>
          </a:xfrm>
        </p:spPr>
        <p:txBody>
          <a:bodyPr>
            <a:spAutoFit/>
          </a:bodyPr>
          <a:lstStyle>
            <a:lvl1pPr marL="0" marR="0" indent="0" algn="l" defTabSz="914400" rtl="0" eaLnBrk="0" fontAlgn="base" latinLnBrk="0" hangingPunct="0">
              <a:lnSpc>
                <a:spcPct val="100000"/>
              </a:lnSpc>
              <a:spcBef>
                <a:spcPct val="0"/>
              </a:spcBef>
              <a:spcAft>
                <a:spcPct val="0"/>
              </a:spcAft>
              <a:buClrTx/>
              <a:buSzTx/>
              <a:buFontTx/>
              <a:buNone/>
              <a:tabLst/>
              <a:defRPr lang="en-GB" sz="2400" b="1" smtClean="0">
                <a:effectLst/>
                <a:latin typeface="Aptos" panose="020B00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100" b="1"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Navigating digital innovation in the curriculum.</a:t>
            </a:r>
            <a:br>
              <a:rPr lang="en-GB" sz="1100" dirty="0">
                <a:effectLst/>
                <a:latin typeface="Calibri" panose="020F0502020204030204" pitchFamily="34" charset="0"/>
                <a:ea typeface="Times New Roman" panose="02020603050405020304" pitchFamily="18" charset="0"/>
                <a:cs typeface="Times New Roman" panose="02020603050405020304" pitchFamily="18" charset="0"/>
              </a:rPr>
            </a:br>
            <a:r>
              <a:rPr lang="en-AU" noProof="0" dirty="0"/>
              <a:t> </a:t>
            </a:r>
          </a:p>
        </p:txBody>
      </p:sp>
      <p:sp>
        <p:nvSpPr>
          <p:cNvPr id="5" name="Rectangle 5">
            <a:extLst>
              <a:ext uri="{FF2B5EF4-FFF2-40B4-BE49-F238E27FC236}">
                <a16:creationId xmlns:a16="http://schemas.microsoft.com/office/drawing/2014/main" id="{A2C770F3-0523-8AC5-6C3C-15E57C8676D0}"/>
              </a:ext>
            </a:extLst>
          </p:cNvPr>
          <p:cNvSpPr>
            <a:spLocks noGrp="1" noChangeArrowheads="1"/>
          </p:cNvSpPr>
          <p:nvPr>
            <p:ph type="dt" sz="half" idx="10"/>
          </p:nvPr>
        </p:nvSpPr>
        <p:spPr>
          <a:xfrm>
            <a:off x="457200" y="4684713"/>
            <a:ext cx="2133600" cy="357187"/>
          </a:xfrm>
        </p:spPr>
        <p:txBody>
          <a:bodyPr/>
          <a:lstStyle>
            <a:lvl1pPr algn="l">
              <a:defRPr smtClean="0"/>
            </a:lvl1pPr>
          </a:lstStyle>
          <a:p>
            <a:pPr>
              <a:defRPr/>
            </a:pPr>
            <a:endParaRPr lang="en-US"/>
          </a:p>
        </p:txBody>
      </p:sp>
      <p:sp>
        <p:nvSpPr>
          <p:cNvPr id="6" name="Rectangle 6">
            <a:extLst>
              <a:ext uri="{FF2B5EF4-FFF2-40B4-BE49-F238E27FC236}">
                <a16:creationId xmlns:a16="http://schemas.microsoft.com/office/drawing/2014/main" id="{F21DB2BB-B7EE-B613-06C0-9362E86FD4AB}"/>
              </a:ext>
            </a:extLst>
          </p:cNvPr>
          <p:cNvSpPr>
            <a:spLocks noGrp="1" noChangeArrowheads="1"/>
          </p:cNvSpPr>
          <p:nvPr>
            <p:ph type="ftr" sz="quarter" idx="11"/>
          </p:nvPr>
        </p:nvSpPr>
        <p:spPr>
          <a:xfrm>
            <a:off x="3124200" y="4684713"/>
            <a:ext cx="2895600" cy="357187"/>
          </a:xfrm>
        </p:spPr>
        <p:txBody>
          <a:bodyPr/>
          <a:lstStyle>
            <a:lvl1pPr algn="ctr">
              <a:defRPr/>
            </a:lvl1pPr>
          </a:lstStyle>
          <a:p>
            <a:pPr>
              <a:defRPr/>
            </a:pPr>
            <a:r>
              <a:rPr lang="en-AU"/>
              <a:t>Professor Paul Maharg | CC BY-NC-ND 4.0</a:t>
            </a:r>
          </a:p>
        </p:txBody>
      </p:sp>
      <p:sp>
        <p:nvSpPr>
          <p:cNvPr id="7" name="Rectangle 7">
            <a:extLst>
              <a:ext uri="{FF2B5EF4-FFF2-40B4-BE49-F238E27FC236}">
                <a16:creationId xmlns:a16="http://schemas.microsoft.com/office/drawing/2014/main" id="{712D639A-9EA7-4111-D825-7A60D6657286}"/>
              </a:ext>
            </a:extLst>
          </p:cNvPr>
          <p:cNvSpPr>
            <a:spLocks noGrp="1" noChangeArrowheads="1"/>
          </p:cNvSpPr>
          <p:nvPr>
            <p:ph type="sldNum" sz="quarter" idx="12"/>
          </p:nvPr>
        </p:nvSpPr>
        <p:spPr>
          <a:xfrm>
            <a:off x="6553200" y="4684713"/>
            <a:ext cx="2133600" cy="357187"/>
          </a:xfrm>
        </p:spPr>
        <p:txBody>
          <a:bodyPr/>
          <a:lstStyle>
            <a:lvl1pPr>
              <a:defRPr/>
            </a:lvl1pPr>
          </a:lstStyle>
          <a:p>
            <a:fld id="{6A771303-86D8-574E-A7C6-9B62E8829925}" type="slidenum">
              <a:rPr lang="en-AU" altLang="en-US"/>
              <a:pPr/>
              <a:t>‹#›</a:t>
            </a:fld>
            <a:endParaRPr lang="en-AU" altLang="en-US"/>
          </a:p>
        </p:txBody>
      </p:sp>
    </p:spTree>
    <p:extLst>
      <p:ext uri="{BB962C8B-B14F-4D97-AF65-F5344CB8AC3E}">
        <p14:creationId xmlns:p14="http://schemas.microsoft.com/office/powerpoint/2010/main" val="1354184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a:extLst>
              <a:ext uri="{FF2B5EF4-FFF2-40B4-BE49-F238E27FC236}">
                <a16:creationId xmlns:a16="http://schemas.microsoft.com/office/drawing/2014/main" id="{5535126A-A602-54F2-4D2B-E919EC34DE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46D164E-DC23-B2DF-7A97-2E6BDFA07620}"/>
              </a:ext>
            </a:extLst>
          </p:cNvPr>
          <p:cNvSpPr>
            <a:spLocks noGrp="1" noChangeArrowheads="1"/>
          </p:cNvSpPr>
          <p:nvPr>
            <p:ph type="ftr" sz="quarter" idx="11"/>
          </p:nvPr>
        </p:nvSpPr>
        <p:spPr>
          <a:ln/>
        </p:spPr>
        <p:txBody>
          <a:bodyPr/>
          <a:lstStyle>
            <a:lvl1pPr>
              <a:defRPr/>
            </a:lvl1pPr>
          </a:lstStyle>
          <a:p>
            <a:pPr>
              <a:defRPr/>
            </a:pPr>
            <a:r>
              <a:rPr lang="en-AU"/>
              <a:t>Professor Paul Maharg | CC BY-NC-ND 4.0</a:t>
            </a:r>
          </a:p>
        </p:txBody>
      </p:sp>
      <p:sp>
        <p:nvSpPr>
          <p:cNvPr id="6" name="Rectangle 6">
            <a:extLst>
              <a:ext uri="{FF2B5EF4-FFF2-40B4-BE49-F238E27FC236}">
                <a16:creationId xmlns:a16="http://schemas.microsoft.com/office/drawing/2014/main" id="{BEC7A8DD-B67A-594C-024B-37D4100D79D1}"/>
              </a:ext>
            </a:extLst>
          </p:cNvPr>
          <p:cNvSpPr>
            <a:spLocks noGrp="1" noChangeArrowheads="1"/>
          </p:cNvSpPr>
          <p:nvPr>
            <p:ph type="sldNum" sz="quarter" idx="12"/>
          </p:nvPr>
        </p:nvSpPr>
        <p:spPr>
          <a:ln/>
        </p:spPr>
        <p:txBody>
          <a:bodyPr/>
          <a:lstStyle>
            <a:lvl1pPr>
              <a:defRPr/>
            </a:lvl1pPr>
          </a:lstStyle>
          <a:p>
            <a:fld id="{50E54CB3-A227-C443-B575-25A1DA94B517}" type="slidenum">
              <a:rPr lang="en-AU" altLang="en-US"/>
              <a:pPr/>
              <a:t>‹#›</a:t>
            </a:fld>
            <a:endParaRPr lang="en-AU" altLang="en-US"/>
          </a:p>
        </p:txBody>
      </p:sp>
    </p:spTree>
    <p:extLst>
      <p:ext uri="{BB962C8B-B14F-4D97-AF65-F5344CB8AC3E}">
        <p14:creationId xmlns:p14="http://schemas.microsoft.com/office/powerpoint/2010/main" val="898169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5" y="573881"/>
            <a:ext cx="2058988" cy="4020741"/>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3" y="573881"/>
            <a:ext cx="6029325" cy="402074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a:extLst>
              <a:ext uri="{FF2B5EF4-FFF2-40B4-BE49-F238E27FC236}">
                <a16:creationId xmlns:a16="http://schemas.microsoft.com/office/drawing/2014/main" id="{05B9C832-DCF6-A050-38E3-AB2C6DD829F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A32B425-7FB3-3BCB-371B-4DAE403DB6FF}"/>
              </a:ext>
            </a:extLst>
          </p:cNvPr>
          <p:cNvSpPr>
            <a:spLocks noGrp="1" noChangeArrowheads="1"/>
          </p:cNvSpPr>
          <p:nvPr>
            <p:ph type="ftr" sz="quarter" idx="11"/>
          </p:nvPr>
        </p:nvSpPr>
        <p:spPr>
          <a:ln/>
        </p:spPr>
        <p:txBody>
          <a:bodyPr/>
          <a:lstStyle>
            <a:lvl1pPr>
              <a:defRPr/>
            </a:lvl1pPr>
          </a:lstStyle>
          <a:p>
            <a:pPr>
              <a:defRPr/>
            </a:pPr>
            <a:r>
              <a:rPr lang="en-AU"/>
              <a:t>Professor Paul Maharg | CC BY-NC-ND 4.0</a:t>
            </a:r>
          </a:p>
        </p:txBody>
      </p:sp>
      <p:sp>
        <p:nvSpPr>
          <p:cNvPr id="6" name="Rectangle 6">
            <a:extLst>
              <a:ext uri="{FF2B5EF4-FFF2-40B4-BE49-F238E27FC236}">
                <a16:creationId xmlns:a16="http://schemas.microsoft.com/office/drawing/2014/main" id="{FE3658A7-2AA6-A497-2B11-EEBB841C9428}"/>
              </a:ext>
            </a:extLst>
          </p:cNvPr>
          <p:cNvSpPr>
            <a:spLocks noGrp="1" noChangeArrowheads="1"/>
          </p:cNvSpPr>
          <p:nvPr>
            <p:ph type="sldNum" sz="quarter" idx="12"/>
          </p:nvPr>
        </p:nvSpPr>
        <p:spPr>
          <a:ln/>
        </p:spPr>
        <p:txBody>
          <a:bodyPr/>
          <a:lstStyle>
            <a:lvl1pPr>
              <a:defRPr/>
            </a:lvl1pPr>
          </a:lstStyle>
          <a:p>
            <a:fld id="{70AD3AEF-4640-7845-B922-82D090DB78F2}" type="slidenum">
              <a:rPr lang="en-AU" altLang="en-US"/>
              <a:pPr/>
              <a:t>‹#›</a:t>
            </a:fld>
            <a:endParaRPr lang="en-AU" altLang="en-US"/>
          </a:p>
        </p:txBody>
      </p:sp>
    </p:spTree>
    <p:extLst>
      <p:ext uri="{BB962C8B-B14F-4D97-AF65-F5344CB8AC3E}">
        <p14:creationId xmlns:p14="http://schemas.microsoft.com/office/powerpoint/2010/main" val="2380758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4" name="Rectangle 8"/>
          <p:cNvSpPr>
            <a:spLocks noChangeArrowheads="1"/>
          </p:cNvSpPr>
          <p:nvPr/>
        </p:nvSpPr>
        <p:spPr bwMode="auto">
          <a:xfrm>
            <a:off x="0" y="5168504"/>
            <a:ext cx="9144000" cy="269081"/>
          </a:xfrm>
          <a:prstGeom prst="rect">
            <a:avLst/>
          </a:prstGeom>
          <a:solidFill>
            <a:srgbClr val="94B0B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defRPr/>
            </a:pPr>
            <a:r>
              <a:rPr lang="en-AU" altLang="en-US" sz="900">
                <a:latin typeface="Calibri" charset="0"/>
              </a:rPr>
              <a:t>Professor Paul Maharg | CC BY-NC-ND 2.5 SCOTLAND |</a:t>
            </a:r>
          </a:p>
        </p:txBody>
      </p:sp>
      <p:sp>
        <p:nvSpPr>
          <p:cNvPr id="5" name="Rectangle 7"/>
          <p:cNvSpPr>
            <a:spLocks noChangeArrowheads="1"/>
          </p:cNvSpPr>
          <p:nvPr/>
        </p:nvSpPr>
        <p:spPr bwMode="auto">
          <a:xfrm>
            <a:off x="0" y="1"/>
            <a:ext cx="9144000" cy="575072"/>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defRPr/>
            </a:pPr>
            <a:endParaRPr lang="en-US" altLang="en-US"/>
          </a:p>
        </p:txBody>
      </p:sp>
      <p:pic>
        <p:nvPicPr>
          <p:cNvPr id="6" name="Picture 9" descr="ANU_LOGO_WHIT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8313" y="75010"/>
            <a:ext cx="1223962" cy="425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6800" y="7239000"/>
            <a:ext cx="5651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19200" y="7391400"/>
            <a:ext cx="5651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57200" y="1200150"/>
            <a:ext cx="8229600" cy="339471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3520577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a:lvl1pPr>
          </a:lstStyle>
          <a:p>
            <a:r>
              <a:rPr lang="en-US"/>
              <a:t>Click to edit Master title style</a:t>
            </a:r>
            <a:endParaRPr lang="en-CA" dirty="0"/>
          </a:p>
        </p:txBody>
      </p:sp>
      <p:sp>
        <p:nvSpPr>
          <p:cNvPr id="9" name="Text Placeholder 8"/>
          <p:cNvSpPr>
            <a:spLocks noGrp="1"/>
          </p:cNvSpPr>
          <p:nvPr>
            <p:ph type="body" sz="quarter" idx="13"/>
          </p:nvPr>
        </p:nvSpPr>
        <p:spPr>
          <a:xfrm>
            <a:off x="457200" y="1200150"/>
            <a:ext cx="8382000" cy="3257550"/>
          </a:xfrm>
        </p:spPr>
        <p:txBody>
          <a:bodyPr/>
          <a:lstStyle>
            <a:lvl1pPr>
              <a:defRPr sz="1800"/>
            </a:lvl1pPr>
            <a:lvl2pPr marL="557213" indent="-214313">
              <a:buFont typeface="Arial" panose="020B0604020202020204" pitchFamily="34" charset="0"/>
              <a:buChar char="−"/>
              <a:defRPr sz="1650"/>
            </a:lvl2pPr>
            <a:lvl3pPr marL="857250" indent="-171450">
              <a:buFont typeface="Wingdings" panose="05000000000000000000" pitchFamily="2" charset="2"/>
              <a:buChar char="§"/>
              <a:defRPr sz="1500"/>
            </a:lvl3pPr>
            <a:lvl4pPr marL="1200150" indent="-171450">
              <a:buFont typeface="Courier New" panose="02070309020205020404" pitchFamily="49" charset="0"/>
              <a:buChar char="o"/>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9"/>
          <p:cNvSpPr>
            <a:spLocks noGrp="1"/>
          </p:cNvSpPr>
          <p:nvPr>
            <p:ph type="sldNum" sz="quarter" idx="16"/>
          </p:nvPr>
        </p:nvSpPr>
        <p:spPr/>
        <p:txBody>
          <a:bodyPr/>
          <a:lstStyle/>
          <a:p>
            <a:fld id="{5F74FEF4-47FE-43C0-8A34-2652E10A11F5}" type="slidenum">
              <a:rPr lang="en-US" smtClean="0"/>
              <a:pPr/>
              <a:t>‹#›</a:t>
            </a:fld>
            <a:endParaRPr lang="en-US" dirty="0"/>
          </a:p>
        </p:txBody>
      </p:sp>
    </p:spTree>
    <p:extLst>
      <p:ext uri="{BB962C8B-B14F-4D97-AF65-F5344CB8AC3E}">
        <p14:creationId xmlns:p14="http://schemas.microsoft.com/office/powerpoint/2010/main" val="1268252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5478" y="19051"/>
            <a:ext cx="8229600" cy="530224"/>
          </a:xfrm>
        </p:spPr>
        <p:txBody>
          <a:bodyPr/>
          <a:lstStyle>
            <a:lvl1pPr algn="r">
              <a:defRPr sz="3200"/>
            </a:lvl1pPr>
          </a:lstStyle>
          <a:p>
            <a:r>
              <a:rPr lang="en-US" dirty="0"/>
              <a:t>Click to edit Master title style</a:t>
            </a:r>
            <a:endParaRPr lang="en-AU" dirty="0"/>
          </a:p>
        </p:txBody>
      </p:sp>
      <p:sp>
        <p:nvSpPr>
          <p:cNvPr id="3" name="Content Placeholder 2"/>
          <p:cNvSpPr>
            <a:spLocks noGrp="1"/>
          </p:cNvSpPr>
          <p:nvPr>
            <p:ph idx="1"/>
          </p:nvPr>
        </p:nvSpPr>
        <p:spPr>
          <a:xfrm>
            <a:off x="485478" y="992981"/>
            <a:ext cx="8229600" cy="3157537"/>
          </a:xfrm>
        </p:spPr>
        <p:txBody>
          <a:bodyPr/>
          <a:lstStyle>
            <a:lvl1pPr>
              <a:defRPr sz="2800">
                <a:latin typeface="Aptos" panose="020B0004020202020204" pitchFamily="34" charset="0"/>
              </a:defRPr>
            </a:lvl1pPr>
            <a:lvl2pPr>
              <a:defRPr sz="2400">
                <a:latin typeface="Aptos" panose="020B0004020202020204" pitchFamily="34" charset="0"/>
              </a:defRPr>
            </a:lvl2pPr>
            <a:lvl3pPr>
              <a:defRPr sz="2000">
                <a:latin typeface="Aptos" panose="020B0004020202020204" pitchFamily="34" charset="0"/>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Rectangle 4">
            <a:extLst>
              <a:ext uri="{FF2B5EF4-FFF2-40B4-BE49-F238E27FC236}">
                <a16:creationId xmlns:a16="http://schemas.microsoft.com/office/drawing/2014/main" id="{BC667A0B-362A-47B5-F2D6-23521F8B7C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C4CE7D6-7D44-4886-F73E-5108BB8637F1}"/>
              </a:ext>
            </a:extLst>
          </p:cNvPr>
          <p:cNvSpPr>
            <a:spLocks noGrp="1" noChangeArrowheads="1"/>
          </p:cNvSpPr>
          <p:nvPr>
            <p:ph type="ftr" sz="quarter" idx="11"/>
          </p:nvPr>
        </p:nvSpPr>
        <p:spPr>
          <a:ln/>
        </p:spPr>
        <p:txBody>
          <a:bodyPr/>
          <a:lstStyle>
            <a:lvl1pPr>
              <a:defRPr sz="1000"/>
            </a:lvl1pPr>
          </a:lstStyle>
          <a:p>
            <a:pPr>
              <a:defRPr/>
            </a:pPr>
            <a:r>
              <a:rPr lang="en-US" altLang="en-US" dirty="0"/>
              <a:t>Professor Paul Maharg | </a:t>
            </a:r>
            <a:r>
              <a:rPr lang="en-GB" dirty="0"/>
              <a:t>CC BY-NC-ND 4.0</a:t>
            </a:r>
            <a:endParaRPr lang="en-US" altLang="en-US" dirty="0"/>
          </a:p>
        </p:txBody>
      </p:sp>
      <p:sp>
        <p:nvSpPr>
          <p:cNvPr id="6" name="Rectangle 6">
            <a:extLst>
              <a:ext uri="{FF2B5EF4-FFF2-40B4-BE49-F238E27FC236}">
                <a16:creationId xmlns:a16="http://schemas.microsoft.com/office/drawing/2014/main" id="{AAC45007-71D9-E9E8-777C-3E59728AA15D}"/>
              </a:ext>
            </a:extLst>
          </p:cNvPr>
          <p:cNvSpPr>
            <a:spLocks noGrp="1" noChangeArrowheads="1"/>
          </p:cNvSpPr>
          <p:nvPr>
            <p:ph type="sldNum" sz="quarter" idx="12"/>
          </p:nvPr>
        </p:nvSpPr>
        <p:spPr>
          <a:ln/>
        </p:spPr>
        <p:txBody>
          <a:bodyPr/>
          <a:lstStyle>
            <a:lvl1pPr>
              <a:defRPr/>
            </a:lvl1pPr>
          </a:lstStyle>
          <a:p>
            <a:fld id="{6CBD9A4F-DB6A-A440-8516-1176E765E149}" type="slidenum">
              <a:rPr lang="en-AU" altLang="en-US"/>
              <a:pPr/>
              <a:t>‹#›</a:t>
            </a:fld>
            <a:endParaRPr lang="en-AU" altLang="en-US"/>
          </a:p>
        </p:txBody>
      </p:sp>
    </p:spTree>
    <p:extLst>
      <p:ext uri="{BB962C8B-B14F-4D97-AF65-F5344CB8AC3E}">
        <p14:creationId xmlns:p14="http://schemas.microsoft.com/office/powerpoint/2010/main" val="1099675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848A62F-6EE7-CF87-12C4-B9252702B95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003E8AE-35CE-8EE6-A04A-466D133DED4B}"/>
              </a:ext>
            </a:extLst>
          </p:cNvPr>
          <p:cNvSpPr>
            <a:spLocks noGrp="1" noChangeArrowheads="1"/>
          </p:cNvSpPr>
          <p:nvPr>
            <p:ph type="ftr" sz="quarter" idx="11"/>
          </p:nvPr>
        </p:nvSpPr>
        <p:spPr>
          <a:ln/>
        </p:spPr>
        <p:txBody>
          <a:bodyPr/>
          <a:lstStyle>
            <a:lvl1pPr>
              <a:defRPr/>
            </a:lvl1pPr>
          </a:lstStyle>
          <a:p>
            <a:pPr>
              <a:defRPr/>
            </a:pPr>
            <a:r>
              <a:rPr lang="en-AU"/>
              <a:t>Professor Paul Maharg | CC BY-NC-ND 4.0</a:t>
            </a:r>
          </a:p>
        </p:txBody>
      </p:sp>
      <p:sp>
        <p:nvSpPr>
          <p:cNvPr id="6" name="Rectangle 6">
            <a:extLst>
              <a:ext uri="{FF2B5EF4-FFF2-40B4-BE49-F238E27FC236}">
                <a16:creationId xmlns:a16="http://schemas.microsoft.com/office/drawing/2014/main" id="{D9A99ACF-21BE-9800-11B7-E8A7ECF9FDF0}"/>
              </a:ext>
            </a:extLst>
          </p:cNvPr>
          <p:cNvSpPr>
            <a:spLocks noGrp="1" noChangeArrowheads="1"/>
          </p:cNvSpPr>
          <p:nvPr>
            <p:ph type="sldNum" sz="quarter" idx="12"/>
          </p:nvPr>
        </p:nvSpPr>
        <p:spPr>
          <a:ln/>
        </p:spPr>
        <p:txBody>
          <a:bodyPr/>
          <a:lstStyle>
            <a:lvl1pPr>
              <a:defRPr/>
            </a:lvl1pPr>
          </a:lstStyle>
          <a:p>
            <a:fld id="{CE5F1F90-0F66-5B49-900F-EF2C31D85733}" type="slidenum">
              <a:rPr lang="en-AU" altLang="en-US"/>
              <a:pPr/>
              <a:t>‹#›</a:t>
            </a:fld>
            <a:endParaRPr lang="en-AU" altLang="en-US"/>
          </a:p>
        </p:txBody>
      </p:sp>
    </p:spTree>
    <p:extLst>
      <p:ext uri="{BB962C8B-B14F-4D97-AF65-F5344CB8AC3E}">
        <p14:creationId xmlns:p14="http://schemas.microsoft.com/office/powerpoint/2010/main" val="2581046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437085"/>
            <a:ext cx="4038600" cy="31575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437085"/>
            <a:ext cx="4038600" cy="31575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4">
            <a:extLst>
              <a:ext uri="{FF2B5EF4-FFF2-40B4-BE49-F238E27FC236}">
                <a16:creationId xmlns:a16="http://schemas.microsoft.com/office/drawing/2014/main" id="{1B8D4283-41E5-0C32-4FDA-B5C89B1534E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F501A61-E6A9-4883-2FC8-C503C298D26B}"/>
              </a:ext>
            </a:extLst>
          </p:cNvPr>
          <p:cNvSpPr>
            <a:spLocks noGrp="1" noChangeArrowheads="1"/>
          </p:cNvSpPr>
          <p:nvPr>
            <p:ph type="ftr" sz="quarter" idx="11"/>
          </p:nvPr>
        </p:nvSpPr>
        <p:spPr>
          <a:ln/>
        </p:spPr>
        <p:txBody>
          <a:bodyPr/>
          <a:lstStyle>
            <a:lvl1pPr>
              <a:defRPr/>
            </a:lvl1pPr>
          </a:lstStyle>
          <a:p>
            <a:pPr>
              <a:defRPr/>
            </a:pPr>
            <a:r>
              <a:rPr lang="en-AU"/>
              <a:t>Professor Paul Maharg | CC BY-NC-ND 4.0</a:t>
            </a:r>
          </a:p>
        </p:txBody>
      </p:sp>
      <p:sp>
        <p:nvSpPr>
          <p:cNvPr id="7" name="Rectangle 6">
            <a:extLst>
              <a:ext uri="{FF2B5EF4-FFF2-40B4-BE49-F238E27FC236}">
                <a16:creationId xmlns:a16="http://schemas.microsoft.com/office/drawing/2014/main" id="{A5120971-FD46-2F9F-7550-87DCD5F661EE}"/>
              </a:ext>
            </a:extLst>
          </p:cNvPr>
          <p:cNvSpPr>
            <a:spLocks noGrp="1" noChangeArrowheads="1"/>
          </p:cNvSpPr>
          <p:nvPr>
            <p:ph type="sldNum" sz="quarter" idx="12"/>
          </p:nvPr>
        </p:nvSpPr>
        <p:spPr>
          <a:ln/>
        </p:spPr>
        <p:txBody>
          <a:bodyPr/>
          <a:lstStyle>
            <a:lvl1pPr>
              <a:defRPr/>
            </a:lvl1pPr>
          </a:lstStyle>
          <a:p>
            <a:fld id="{53C2424B-620B-DD4E-861F-481F23C31337}" type="slidenum">
              <a:rPr lang="en-AU" altLang="en-US"/>
              <a:pPr/>
              <a:t>‹#›</a:t>
            </a:fld>
            <a:endParaRPr lang="en-AU" altLang="en-US"/>
          </a:p>
        </p:txBody>
      </p:sp>
    </p:spTree>
    <p:extLst>
      <p:ext uri="{BB962C8B-B14F-4D97-AF65-F5344CB8AC3E}">
        <p14:creationId xmlns:p14="http://schemas.microsoft.com/office/powerpoint/2010/main" val="2537813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Rectangle 4">
            <a:extLst>
              <a:ext uri="{FF2B5EF4-FFF2-40B4-BE49-F238E27FC236}">
                <a16:creationId xmlns:a16="http://schemas.microsoft.com/office/drawing/2014/main" id="{BDEDB6BD-5A73-A60E-A774-3F62190FE39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83FFDD2-86EA-39F1-E74E-E6634C3CD9E5}"/>
              </a:ext>
            </a:extLst>
          </p:cNvPr>
          <p:cNvSpPr>
            <a:spLocks noGrp="1" noChangeArrowheads="1"/>
          </p:cNvSpPr>
          <p:nvPr>
            <p:ph type="ftr" sz="quarter" idx="11"/>
          </p:nvPr>
        </p:nvSpPr>
        <p:spPr>
          <a:ln/>
        </p:spPr>
        <p:txBody>
          <a:bodyPr/>
          <a:lstStyle>
            <a:lvl1pPr>
              <a:defRPr/>
            </a:lvl1pPr>
          </a:lstStyle>
          <a:p>
            <a:pPr>
              <a:defRPr/>
            </a:pPr>
            <a:r>
              <a:rPr lang="en-AU"/>
              <a:t>Professor Paul Maharg | CC BY-NC-ND 4.0</a:t>
            </a:r>
          </a:p>
        </p:txBody>
      </p:sp>
      <p:sp>
        <p:nvSpPr>
          <p:cNvPr id="9" name="Rectangle 6">
            <a:extLst>
              <a:ext uri="{FF2B5EF4-FFF2-40B4-BE49-F238E27FC236}">
                <a16:creationId xmlns:a16="http://schemas.microsoft.com/office/drawing/2014/main" id="{B48FB1B4-8FF1-17FB-E1DD-653062035F43}"/>
              </a:ext>
            </a:extLst>
          </p:cNvPr>
          <p:cNvSpPr>
            <a:spLocks noGrp="1" noChangeArrowheads="1"/>
          </p:cNvSpPr>
          <p:nvPr>
            <p:ph type="sldNum" sz="quarter" idx="12"/>
          </p:nvPr>
        </p:nvSpPr>
        <p:spPr>
          <a:ln/>
        </p:spPr>
        <p:txBody>
          <a:bodyPr/>
          <a:lstStyle>
            <a:lvl1pPr>
              <a:defRPr/>
            </a:lvl1pPr>
          </a:lstStyle>
          <a:p>
            <a:fld id="{386B7855-3A34-1C4C-9727-C6877A1407BC}" type="slidenum">
              <a:rPr lang="en-AU" altLang="en-US"/>
              <a:pPr/>
              <a:t>‹#›</a:t>
            </a:fld>
            <a:endParaRPr lang="en-AU" altLang="en-US"/>
          </a:p>
        </p:txBody>
      </p:sp>
    </p:spTree>
    <p:extLst>
      <p:ext uri="{BB962C8B-B14F-4D97-AF65-F5344CB8AC3E}">
        <p14:creationId xmlns:p14="http://schemas.microsoft.com/office/powerpoint/2010/main" val="2512331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Rectangle 4">
            <a:extLst>
              <a:ext uri="{FF2B5EF4-FFF2-40B4-BE49-F238E27FC236}">
                <a16:creationId xmlns:a16="http://schemas.microsoft.com/office/drawing/2014/main" id="{FDD2CDCA-094A-A4CE-23AD-6015AE0068B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879BD11-3FE5-F5E8-06B5-FD3C61790CFC}"/>
              </a:ext>
            </a:extLst>
          </p:cNvPr>
          <p:cNvSpPr>
            <a:spLocks noGrp="1" noChangeArrowheads="1"/>
          </p:cNvSpPr>
          <p:nvPr>
            <p:ph type="ftr" sz="quarter" idx="11"/>
          </p:nvPr>
        </p:nvSpPr>
        <p:spPr>
          <a:ln/>
        </p:spPr>
        <p:txBody>
          <a:bodyPr/>
          <a:lstStyle>
            <a:lvl1pPr>
              <a:defRPr/>
            </a:lvl1pPr>
          </a:lstStyle>
          <a:p>
            <a:pPr>
              <a:defRPr/>
            </a:pPr>
            <a:r>
              <a:rPr lang="en-AU"/>
              <a:t>Professor Paul Maharg | CC BY-NC-ND 4.0</a:t>
            </a:r>
          </a:p>
        </p:txBody>
      </p:sp>
      <p:sp>
        <p:nvSpPr>
          <p:cNvPr id="5" name="Rectangle 6">
            <a:extLst>
              <a:ext uri="{FF2B5EF4-FFF2-40B4-BE49-F238E27FC236}">
                <a16:creationId xmlns:a16="http://schemas.microsoft.com/office/drawing/2014/main" id="{805A66C4-189B-F0AB-76AF-53A7D9B75AD1}"/>
              </a:ext>
            </a:extLst>
          </p:cNvPr>
          <p:cNvSpPr>
            <a:spLocks noGrp="1" noChangeArrowheads="1"/>
          </p:cNvSpPr>
          <p:nvPr>
            <p:ph type="sldNum" sz="quarter" idx="12"/>
          </p:nvPr>
        </p:nvSpPr>
        <p:spPr>
          <a:ln/>
        </p:spPr>
        <p:txBody>
          <a:bodyPr/>
          <a:lstStyle>
            <a:lvl1pPr>
              <a:defRPr/>
            </a:lvl1pPr>
          </a:lstStyle>
          <a:p>
            <a:fld id="{A7F0571C-409C-7D4F-8840-DDAF1BEFE0EB}" type="slidenum">
              <a:rPr lang="en-AU" altLang="en-US"/>
              <a:pPr/>
              <a:t>‹#›</a:t>
            </a:fld>
            <a:endParaRPr lang="en-AU" altLang="en-US"/>
          </a:p>
        </p:txBody>
      </p:sp>
    </p:spTree>
    <p:extLst>
      <p:ext uri="{BB962C8B-B14F-4D97-AF65-F5344CB8AC3E}">
        <p14:creationId xmlns:p14="http://schemas.microsoft.com/office/powerpoint/2010/main" val="3291682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8ACF96F-4712-A8A5-31C2-E9AB3DE8E3F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4BA5514-E30D-487D-C2BF-4A2A09B06201}"/>
              </a:ext>
            </a:extLst>
          </p:cNvPr>
          <p:cNvSpPr>
            <a:spLocks noGrp="1" noChangeArrowheads="1"/>
          </p:cNvSpPr>
          <p:nvPr>
            <p:ph type="ftr" sz="quarter" idx="11"/>
          </p:nvPr>
        </p:nvSpPr>
        <p:spPr>
          <a:ln/>
        </p:spPr>
        <p:txBody>
          <a:bodyPr/>
          <a:lstStyle>
            <a:lvl1pPr>
              <a:defRPr/>
            </a:lvl1pPr>
          </a:lstStyle>
          <a:p>
            <a:pPr>
              <a:defRPr/>
            </a:pPr>
            <a:r>
              <a:rPr lang="en-AU"/>
              <a:t>Professor Paul Maharg | CC BY-NC-ND 4.0</a:t>
            </a:r>
          </a:p>
        </p:txBody>
      </p:sp>
      <p:sp>
        <p:nvSpPr>
          <p:cNvPr id="4" name="Rectangle 6">
            <a:extLst>
              <a:ext uri="{FF2B5EF4-FFF2-40B4-BE49-F238E27FC236}">
                <a16:creationId xmlns:a16="http://schemas.microsoft.com/office/drawing/2014/main" id="{3F7AA83B-8CA8-4D55-763F-A1EED819FA38}"/>
              </a:ext>
            </a:extLst>
          </p:cNvPr>
          <p:cNvSpPr>
            <a:spLocks noGrp="1" noChangeArrowheads="1"/>
          </p:cNvSpPr>
          <p:nvPr>
            <p:ph type="sldNum" sz="quarter" idx="12"/>
          </p:nvPr>
        </p:nvSpPr>
        <p:spPr>
          <a:ln/>
        </p:spPr>
        <p:txBody>
          <a:bodyPr/>
          <a:lstStyle>
            <a:lvl1pPr>
              <a:defRPr/>
            </a:lvl1pPr>
          </a:lstStyle>
          <a:p>
            <a:fld id="{28EE6E11-D368-914A-AD84-F3279C73601F}" type="slidenum">
              <a:rPr lang="en-AU" altLang="en-US"/>
              <a:pPr/>
              <a:t>‹#›</a:t>
            </a:fld>
            <a:endParaRPr lang="en-AU" altLang="en-US"/>
          </a:p>
        </p:txBody>
      </p:sp>
    </p:spTree>
    <p:extLst>
      <p:ext uri="{BB962C8B-B14F-4D97-AF65-F5344CB8AC3E}">
        <p14:creationId xmlns:p14="http://schemas.microsoft.com/office/powerpoint/2010/main" val="69640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135FE39-6885-FC1E-320D-5785F1E8D4A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8BD0599-8974-890E-368F-201E2B6B183C}"/>
              </a:ext>
            </a:extLst>
          </p:cNvPr>
          <p:cNvSpPr>
            <a:spLocks noGrp="1" noChangeArrowheads="1"/>
          </p:cNvSpPr>
          <p:nvPr>
            <p:ph type="ftr" sz="quarter" idx="11"/>
          </p:nvPr>
        </p:nvSpPr>
        <p:spPr>
          <a:ln/>
        </p:spPr>
        <p:txBody>
          <a:bodyPr/>
          <a:lstStyle>
            <a:lvl1pPr>
              <a:defRPr/>
            </a:lvl1pPr>
          </a:lstStyle>
          <a:p>
            <a:pPr>
              <a:defRPr/>
            </a:pPr>
            <a:r>
              <a:rPr lang="en-AU"/>
              <a:t>Professor Paul Maharg | CC BY-NC-ND 4.0</a:t>
            </a:r>
          </a:p>
        </p:txBody>
      </p:sp>
      <p:sp>
        <p:nvSpPr>
          <p:cNvPr id="7" name="Rectangle 6">
            <a:extLst>
              <a:ext uri="{FF2B5EF4-FFF2-40B4-BE49-F238E27FC236}">
                <a16:creationId xmlns:a16="http://schemas.microsoft.com/office/drawing/2014/main" id="{01BB68C8-BF66-2BCB-7253-E223EB9CE42D}"/>
              </a:ext>
            </a:extLst>
          </p:cNvPr>
          <p:cNvSpPr>
            <a:spLocks noGrp="1" noChangeArrowheads="1"/>
          </p:cNvSpPr>
          <p:nvPr>
            <p:ph type="sldNum" sz="quarter" idx="12"/>
          </p:nvPr>
        </p:nvSpPr>
        <p:spPr>
          <a:ln/>
        </p:spPr>
        <p:txBody>
          <a:bodyPr/>
          <a:lstStyle>
            <a:lvl1pPr>
              <a:defRPr/>
            </a:lvl1pPr>
          </a:lstStyle>
          <a:p>
            <a:fld id="{7BF864BE-61D3-D741-BB8E-8A39ECD7F667}" type="slidenum">
              <a:rPr lang="en-AU" altLang="en-US"/>
              <a:pPr/>
              <a:t>‹#›</a:t>
            </a:fld>
            <a:endParaRPr lang="en-AU" altLang="en-US"/>
          </a:p>
        </p:txBody>
      </p:sp>
    </p:spTree>
    <p:extLst>
      <p:ext uri="{BB962C8B-B14F-4D97-AF65-F5344CB8AC3E}">
        <p14:creationId xmlns:p14="http://schemas.microsoft.com/office/powerpoint/2010/main" val="3629788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4292D9A-CC76-1495-E5F2-53A44254A78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7E9A80E-022C-91F7-66F7-B4F296EC46F6}"/>
              </a:ext>
            </a:extLst>
          </p:cNvPr>
          <p:cNvSpPr>
            <a:spLocks noGrp="1" noChangeArrowheads="1"/>
          </p:cNvSpPr>
          <p:nvPr>
            <p:ph type="ftr" sz="quarter" idx="11"/>
          </p:nvPr>
        </p:nvSpPr>
        <p:spPr>
          <a:ln/>
        </p:spPr>
        <p:txBody>
          <a:bodyPr/>
          <a:lstStyle>
            <a:lvl1pPr>
              <a:defRPr/>
            </a:lvl1pPr>
          </a:lstStyle>
          <a:p>
            <a:pPr>
              <a:defRPr/>
            </a:pPr>
            <a:r>
              <a:rPr lang="en-AU"/>
              <a:t>Professor Paul Maharg | CC BY-NC-ND 4.0</a:t>
            </a:r>
          </a:p>
        </p:txBody>
      </p:sp>
      <p:sp>
        <p:nvSpPr>
          <p:cNvPr id="7" name="Rectangle 6">
            <a:extLst>
              <a:ext uri="{FF2B5EF4-FFF2-40B4-BE49-F238E27FC236}">
                <a16:creationId xmlns:a16="http://schemas.microsoft.com/office/drawing/2014/main" id="{19FC2D28-7B32-6ED5-28AB-9288B98B219A}"/>
              </a:ext>
            </a:extLst>
          </p:cNvPr>
          <p:cNvSpPr>
            <a:spLocks noGrp="1" noChangeArrowheads="1"/>
          </p:cNvSpPr>
          <p:nvPr>
            <p:ph type="sldNum" sz="quarter" idx="12"/>
          </p:nvPr>
        </p:nvSpPr>
        <p:spPr>
          <a:ln/>
        </p:spPr>
        <p:txBody>
          <a:bodyPr/>
          <a:lstStyle>
            <a:lvl1pPr>
              <a:defRPr/>
            </a:lvl1pPr>
          </a:lstStyle>
          <a:p>
            <a:fld id="{7EFD2D4D-F475-8848-A6E4-8363E00DA61C}" type="slidenum">
              <a:rPr lang="en-AU" altLang="en-US"/>
              <a:pPr/>
              <a:t>‹#›</a:t>
            </a:fld>
            <a:endParaRPr lang="en-AU" altLang="en-US"/>
          </a:p>
        </p:txBody>
      </p:sp>
    </p:spTree>
    <p:extLst>
      <p:ext uri="{BB962C8B-B14F-4D97-AF65-F5344CB8AC3E}">
        <p14:creationId xmlns:p14="http://schemas.microsoft.com/office/powerpoint/2010/main" val="2544633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8">
            <a:extLst>
              <a:ext uri="{FF2B5EF4-FFF2-40B4-BE49-F238E27FC236}">
                <a16:creationId xmlns:a16="http://schemas.microsoft.com/office/drawing/2014/main" id="{7AF9A2CA-0BB1-6054-8EF4-3029EBA720EE}"/>
              </a:ext>
            </a:extLst>
          </p:cNvPr>
          <p:cNvSpPr>
            <a:spLocks noChangeArrowheads="1"/>
          </p:cNvSpPr>
          <p:nvPr/>
        </p:nvSpPr>
        <p:spPr bwMode="auto">
          <a:xfrm>
            <a:off x="0" y="4875213"/>
            <a:ext cx="9144000" cy="268287"/>
          </a:xfrm>
          <a:prstGeom prst="rect">
            <a:avLst/>
          </a:prstGeom>
          <a:solidFill>
            <a:srgbClr val="94B0BE"/>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27" name="Rectangle 2">
            <a:extLst>
              <a:ext uri="{FF2B5EF4-FFF2-40B4-BE49-F238E27FC236}">
                <a16:creationId xmlns:a16="http://schemas.microsoft.com/office/drawing/2014/main" id="{1B6CBC9D-93BE-35BE-4DE9-3FECF9D73696}"/>
              </a:ext>
            </a:extLst>
          </p:cNvPr>
          <p:cNvSpPr>
            <a:spLocks noGrp="1" noChangeArrowheads="1"/>
          </p:cNvSpPr>
          <p:nvPr>
            <p:ph type="title"/>
          </p:nvPr>
        </p:nvSpPr>
        <p:spPr bwMode="auto">
          <a:xfrm>
            <a:off x="468313" y="573088"/>
            <a:ext cx="8229600" cy="857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AU"/>
              <a:t>Click to edit Master title style</a:t>
            </a:r>
          </a:p>
        </p:txBody>
      </p:sp>
      <p:sp>
        <p:nvSpPr>
          <p:cNvPr id="1028" name="Rectangle 3">
            <a:extLst>
              <a:ext uri="{FF2B5EF4-FFF2-40B4-BE49-F238E27FC236}">
                <a16:creationId xmlns:a16="http://schemas.microsoft.com/office/drawing/2014/main" id="{48217E76-5740-AFA1-43EC-79B127ED5698}"/>
              </a:ext>
            </a:extLst>
          </p:cNvPr>
          <p:cNvSpPr>
            <a:spLocks noGrp="1" noChangeArrowheads="1"/>
          </p:cNvSpPr>
          <p:nvPr>
            <p:ph type="body" idx="1"/>
          </p:nvPr>
        </p:nvSpPr>
        <p:spPr bwMode="auto">
          <a:xfrm>
            <a:off x="457200" y="1436688"/>
            <a:ext cx="8229600" cy="3157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p>
        </p:txBody>
      </p:sp>
      <p:sp>
        <p:nvSpPr>
          <p:cNvPr id="2" name="Rectangle 4">
            <a:extLst>
              <a:ext uri="{FF2B5EF4-FFF2-40B4-BE49-F238E27FC236}">
                <a16:creationId xmlns:a16="http://schemas.microsoft.com/office/drawing/2014/main" id="{2F596844-F9DB-17C6-075A-C26A726C67ED}"/>
              </a:ext>
            </a:extLst>
          </p:cNvPr>
          <p:cNvSpPr>
            <a:spLocks noGrp="1" noChangeArrowheads="1"/>
          </p:cNvSpPr>
          <p:nvPr>
            <p:ph type="dt" sz="half" idx="2"/>
          </p:nvPr>
        </p:nvSpPr>
        <p:spPr bwMode="auto">
          <a:xfrm>
            <a:off x="5724525" y="4857750"/>
            <a:ext cx="2133600" cy="14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C3D200BD-06C3-38F5-51C6-637DA477499B}"/>
              </a:ext>
            </a:extLst>
          </p:cNvPr>
          <p:cNvSpPr>
            <a:spLocks noGrp="1" noChangeArrowheads="1"/>
          </p:cNvSpPr>
          <p:nvPr>
            <p:ph type="ftr" sz="quarter" idx="3"/>
          </p:nvPr>
        </p:nvSpPr>
        <p:spPr bwMode="auto">
          <a:xfrm>
            <a:off x="395288" y="4857750"/>
            <a:ext cx="5040312" cy="14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atin typeface="Arial" charset="0"/>
                <a:ea typeface="+mn-ea"/>
              </a:defRPr>
            </a:lvl1pPr>
          </a:lstStyle>
          <a:p>
            <a:pPr>
              <a:defRPr/>
            </a:pPr>
            <a:r>
              <a:rPr lang="en-US" altLang="en-US" dirty="0"/>
              <a:t>Professor Paul Maharg | </a:t>
            </a:r>
            <a:r>
              <a:rPr lang="en-GB" dirty="0"/>
              <a:t>CC BY-NC-ND 4.0</a:t>
            </a:r>
            <a:endParaRPr lang="en-US" altLang="en-US" dirty="0"/>
          </a:p>
        </p:txBody>
      </p:sp>
      <p:sp>
        <p:nvSpPr>
          <p:cNvPr id="1030" name="Rectangle 6">
            <a:extLst>
              <a:ext uri="{FF2B5EF4-FFF2-40B4-BE49-F238E27FC236}">
                <a16:creationId xmlns:a16="http://schemas.microsoft.com/office/drawing/2014/main" id="{540D0E70-D36E-02A3-464D-8B8F87F85114}"/>
              </a:ext>
            </a:extLst>
          </p:cNvPr>
          <p:cNvSpPr>
            <a:spLocks noGrp="1" noChangeArrowheads="1"/>
          </p:cNvSpPr>
          <p:nvPr>
            <p:ph type="sldNum" sz="quarter" idx="4"/>
          </p:nvPr>
        </p:nvSpPr>
        <p:spPr bwMode="auto">
          <a:xfrm>
            <a:off x="8101013" y="4857750"/>
            <a:ext cx="585787" cy="16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0358B88-7CC4-174A-B3DC-6301FB301D82}" type="slidenum">
              <a:rPr lang="en-AU" altLang="en-US"/>
              <a:pPr/>
              <a:t>‹#›</a:t>
            </a:fld>
            <a:endParaRPr lang="en-AU" altLang="en-US"/>
          </a:p>
        </p:txBody>
      </p:sp>
      <p:sp>
        <p:nvSpPr>
          <p:cNvPr id="1032" name="Rectangle 7">
            <a:extLst>
              <a:ext uri="{FF2B5EF4-FFF2-40B4-BE49-F238E27FC236}">
                <a16:creationId xmlns:a16="http://schemas.microsoft.com/office/drawing/2014/main" id="{8796B602-1170-C6FF-CE16-6CA372F30521}"/>
              </a:ext>
            </a:extLst>
          </p:cNvPr>
          <p:cNvSpPr>
            <a:spLocks noChangeArrowheads="1"/>
          </p:cNvSpPr>
          <p:nvPr/>
        </p:nvSpPr>
        <p:spPr bwMode="auto">
          <a:xfrm>
            <a:off x="0" y="0"/>
            <a:ext cx="9144000" cy="574675"/>
          </a:xfrm>
          <a:prstGeom prst="rect">
            <a:avLst/>
          </a:prstGeom>
          <a:solidFill>
            <a:srgbClr val="33333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Arial" charset="0"/>
              <a:ea typeface="ＭＳ Ｐゴシック" charset="0"/>
            </a:endParaRPr>
          </a:p>
        </p:txBody>
      </p:sp>
    </p:spTree>
  </p:cSld>
  <p:clrMap bg1="lt1" tx1="dk1" bg2="lt2" tx2="dk2" accent1="accent1" accent2="accent2" accent3="accent3" accent4="accent4" accent5="accent5" accent6="accent6" hlink="hlink" folHlink="folHlink"/>
  <p:sldLayoutIdLst>
    <p:sldLayoutId id="2147483695"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6" r:id="rId12"/>
    <p:sldLayoutId id="2147483697" r:id="rId13"/>
  </p:sldLayoutIdLst>
  <p:hf hdr="0" ftr="0" dt="0"/>
  <p:txStyles>
    <p:titleStyle>
      <a:lvl1pPr algn="l" rtl="0" eaLnBrk="0" fontAlgn="base" hangingPunct="0">
        <a:spcBef>
          <a:spcPct val="0"/>
        </a:spcBef>
        <a:spcAft>
          <a:spcPct val="0"/>
        </a:spcAft>
        <a:defRPr sz="3600">
          <a:solidFill>
            <a:srgbClr val="527688"/>
          </a:solidFill>
          <a:latin typeface="+mj-lt"/>
          <a:ea typeface="ＭＳ Ｐゴシック" charset="0"/>
          <a:cs typeface="+mj-cs"/>
        </a:defRPr>
      </a:lvl1pPr>
      <a:lvl2pPr algn="l" rtl="0" eaLnBrk="0" fontAlgn="base" hangingPunct="0">
        <a:spcBef>
          <a:spcPct val="0"/>
        </a:spcBef>
        <a:spcAft>
          <a:spcPct val="0"/>
        </a:spcAft>
        <a:defRPr sz="3600">
          <a:solidFill>
            <a:srgbClr val="527688"/>
          </a:solidFill>
          <a:latin typeface="Arial" charset="0"/>
          <a:ea typeface="ＭＳ Ｐゴシック" charset="0"/>
          <a:cs typeface="Arial" charset="0"/>
        </a:defRPr>
      </a:lvl2pPr>
      <a:lvl3pPr algn="l" rtl="0" eaLnBrk="0" fontAlgn="base" hangingPunct="0">
        <a:spcBef>
          <a:spcPct val="0"/>
        </a:spcBef>
        <a:spcAft>
          <a:spcPct val="0"/>
        </a:spcAft>
        <a:defRPr sz="3600">
          <a:solidFill>
            <a:srgbClr val="527688"/>
          </a:solidFill>
          <a:latin typeface="Arial" charset="0"/>
          <a:ea typeface="ＭＳ Ｐゴシック" charset="0"/>
          <a:cs typeface="Arial" charset="0"/>
        </a:defRPr>
      </a:lvl3pPr>
      <a:lvl4pPr algn="l" rtl="0" eaLnBrk="0" fontAlgn="base" hangingPunct="0">
        <a:spcBef>
          <a:spcPct val="0"/>
        </a:spcBef>
        <a:spcAft>
          <a:spcPct val="0"/>
        </a:spcAft>
        <a:defRPr sz="3600">
          <a:solidFill>
            <a:srgbClr val="527688"/>
          </a:solidFill>
          <a:latin typeface="Arial" charset="0"/>
          <a:ea typeface="ＭＳ Ｐゴシック" charset="0"/>
          <a:cs typeface="Arial" charset="0"/>
        </a:defRPr>
      </a:lvl4pPr>
      <a:lvl5pPr algn="l" rtl="0" eaLnBrk="0" fontAlgn="base" hangingPunct="0">
        <a:spcBef>
          <a:spcPct val="0"/>
        </a:spcBef>
        <a:spcAft>
          <a:spcPct val="0"/>
        </a:spcAft>
        <a:defRPr sz="3600">
          <a:solidFill>
            <a:srgbClr val="527688"/>
          </a:solidFill>
          <a:latin typeface="Arial" charset="0"/>
          <a:ea typeface="ＭＳ Ｐゴシック" charset="0"/>
          <a:cs typeface="Arial" charset="0"/>
        </a:defRPr>
      </a:lvl5pPr>
      <a:lvl6pPr marL="457200" algn="l" rtl="0" fontAlgn="base">
        <a:spcBef>
          <a:spcPct val="0"/>
        </a:spcBef>
        <a:spcAft>
          <a:spcPct val="0"/>
        </a:spcAft>
        <a:defRPr sz="3600">
          <a:solidFill>
            <a:srgbClr val="527688"/>
          </a:solidFill>
          <a:latin typeface="Arial" charset="0"/>
          <a:cs typeface="Arial" charset="0"/>
        </a:defRPr>
      </a:lvl6pPr>
      <a:lvl7pPr marL="914400" algn="l" rtl="0" fontAlgn="base">
        <a:spcBef>
          <a:spcPct val="0"/>
        </a:spcBef>
        <a:spcAft>
          <a:spcPct val="0"/>
        </a:spcAft>
        <a:defRPr sz="3600">
          <a:solidFill>
            <a:srgbClr val="527688"/>
          </a:solidFill>
          <a:latin typeface="Arial" charset="0"/>
          <a:cs typeface="Arial" charset="0"/>
        </a:defRPr>
      </a:lvl7pPr>
      <a:lvl8pPr marL="1371600" algn="l" rtl="0" fontAlgn="base">
        <a:spcBef>
          <a:spcPct val="0"/>
        </a:spcBef>
        <a:spcAft>
          <a:spcPct val="0"/>
        </a:spcAft>
        <a:defRPr sz="3600">
          <a:solidFill>
            <a:srgbClr val="527688"/>
          </a:solidFill>
          <a:latin typeface="Arial" charset="0"/>
          <a:cs typeface="Arial" charset="0"/>
        </a:defRPr>
      </a:lvl8pPr>
      <a:lvl9pPr marL="1828800" algn="l" rtl="0" fontAlgn="base">
        <a:spcBef>
          <a:spcPct val="0"/>
        </a:spcBef>
        <a:spcAft>
          <a:spcPct val="0"/>
        </a:spcAft>
        <a:defRPr sz="3600">
          <a:solidFill>
            <a:srgbClr val="527688"/>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customXml" Target="../ink/ink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ejlt.org/index.php/ejlt/article/view/899" TargetMode="External"/><Relationship Id="rId2" Type="http://schemas.openxmlformats.org/officeDocument/2006/relationships/hyperlink" Target="http://bit.ly/2PVcNSS" TargetMode="External"/><Relationship Id="rId1" Type="http://schemas.openxmlformats.org/officeDocument/2006/relationships/slideLayout" Target="../slideLayouts/slideLayout2.xml"/><Relationship Id="rId4" Type="http://schemas.openxmlformats.org/officeDocument/2006/relationships/hyperlink" Target="https://simclient.osgoode.yorku.ca/"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iaals.du.edu/educating-tomorrows-lawyers/publications/ahead-curve-turning-law-students-lawyer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a:extLst>
              <a:ext uri="{FF2B5EF4-FFF2-40B4-BE49-F238E27FC236}">
                <a16:creationId xmlns:a16="http://schemas.microsoft.com/office/drawing/2014/main" id="{C64ED5EB-F3CA-E284-4F7E-18B078EBB89F}"/>
              </a:ext>
            </a:extLst>
          </p:cNvPr>
          <p:cNvSpPr>
            <a:spLocks noGrp="1" noChangeArrowheads="1"/>
          </p:cNvSpPr>
          <p:nvPr>
            <p:ph type="ctrTitle"/>
          </p:nvPr>
        </p:nvSpPr>
        <p:spPr>
          <a:xfrm>
            <a:off x="468313" y="1080204"/>
            <a:ext cx="8207375" cy="1200329"/>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lgn="r" eaLnBrk="1" hangingPunct="1">
              <a:defRPr/>
            </a:pPr>
            <a:r>
              <a:rPr lang="en-US" sz="3600" b="0" dirty="0"/>
              <a:t>Simulated clients:</a:t>
            </a:r>
            <a:br>
              <a:rPr lang="en-US" sz="3600" b="0" dirty="0"/>
            </a:br>
            <a:r>
              <a:rPr lang="en-US" sz="3600" b="0" dirty="0"/>
              <a:t>situated theory &amp; practices</a:t>
            </a:r>
          </a:p>
        </p:txBody>
      </p:sp>
      <p:sp>
        <p:nvSpPr>
          <p:cNvPr id="3075" name="Rectangle 5">
            <a:extLst>
              <a:ext uri="{FF2B5EF4-FFF2-40B4-BE49-F238E27FC236}">
                <a16:creationId xmlns:a16="http://schemas.microsoft.com/office/drawing/2014/main" id="{22CAFFAA-7F9C-D0DC-8E96-FA463EADD9EE}"/>
              </a:ext>
            </a:extLst>
          </p:cNvPr>
          <p:cNvSpPr>
            <a:spLocks noGrp="1" noChangeArrowheads="1"/>
          </p:cNvSpPr>
          <p:nvPr>
            <p:ph type="subTitle" idx="1"/>
          </p:nvPr>
        </p:nvSpPr>
        <p:spPr>
          <a:xfrm>
            <a:off x="431800" y="3579862"/>
            <a:ext cx="8280400" cy="1815882"/>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lgn="r" eaLnBrk="1" hangingPunct="1">
              <a:defRPr/>
            </a:pPr>
            <a:r>
              <a:rPr lang="en-US" sz="2400" dirty="0">
                <a:latin typeface="Aptos" panose="020B0004020202020204" pitchFamily="34" charset="0"/>
              </a:rPr>
              <a:t>Professor Paul Maharg</a:t>
            </a:r>
            <a:br>
              <a:rPr lang="en-US" sz="2400" dirty="0">
                <a:latin typeface="Aptos" panose="020B0004020202020204" pitchFamily="34" charset="0"/>
              </a:rPr>
            </a:br>
            <a:r>
              <a:rPr lang="en-US" sz="1800" dirty="0" err="1">
                <a:latin typeface="Aptos" panose="020B0004020202020204" pitchFamily="34" charset="0"/>
              </a:rPr>
              <a:t>OsgoodePD</a:t>
            </a:r>
            <a:br>
              <a:rPr lang="en-US" sz="1800" dirty="0">
                <a:latin typeface="Aptos" panose="020B0004020202020204" pitchFamily="34" charset="0"/>
              </a:rPr>
            </a:br>
            <a:r>
              <a:rPr lang="en-US" sz="1800" dirty="0">
                <a:latin typeface="Aptos" panose="020B0004020202020204" pitchFamily="34" charset="0"/>
              </a:rPr>
              <a:t>Manchester Met Law School</a:t>
            </a:r>
            <a:br>
              <a:rPr lang="en-US" sz="2400" dirty="0">
                <a:latin typeface="Aptos" panose="020B0004020202020204" pitchFamily="34" charset="0"/>
              </a:rPr>
            </a:br>
            <a:r>
              <a:rPr lang="en-US" sz="2400" dirty="0">
                <a:latin typeface="Aptos" panose="020B0004020202020204" pitchFamily="34" charset="0"/>
              </a:rPr>
              <a:t>https://</a:t>
            </a:r>
            <a:r>
              <a:rPr lang="en-US" sz="2400" dirty="0" err="1">
                <a:latin typeface="Aptos" panose="020B0004020202020204" pitchFamily="34" charset="0"/>
              </a:rPr>
              <a:t>paulmaharg.com</a:t>
            </a:r>
            <a:r>
              <a:rPr lang="en-US" sz="2400" dirty="0">
                <a:latin typeface="Aptos" panose="020B0004020202020204" pitchFamily="34" charset="0"/>
              </a:rPr>
              <a:t>/</a:t>
            </a:r>
            <a:br>
              <a:rPr lang="en-US" sz="2400" dirty="0">
                <a:latin typeface="Aptos" panose="020B0004020202020204" pitchFamily="34" charset="0"/>
              </a:rPr>
            </a:br>
            <a:endParaRPr lang="en-US" sz="2400" dirty="0">
              <a:latin typeface="Aptos" panose="020B00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a:xfrm>
            <a:off x="0" y="-92546"/>
            <a:ext cx="9144000" cy="714375"/>
          </a:xfrm>
        </p:spPr>
        <p:txBody>
          <a:bodyPr>
            <a:normAutofit/>
          </a:bodyPr>
          <a:lstStyle/>
          <a:p>
            <a:pPr algn="r"/>
            <a:r>
              <a:rPr lang="en-GB" altLang="en-US" sz="2400" dirty="0">
                <a:latin typeface="Calibri" charset="0"/>
                <a:ea typeface="ＭＳ Ｐゴシック" charset="-128"/>
              </a:rPr>
              <a:t>three-day programme: SC training day 1 - script conference </a:t>
            </a:r>
          </a:p>
        </p:txBody>
      </p:sp>
      <p:sp>
        <p:nvSpPr>
          <p:cNvPr id="31746" name="Rectangle 3"/>
          <p:cNvSpPr>
            <a:spLocks noGrp="1" noChangeArrowheads="1"/>
          </p:cNvSpPr>
          <p:nvPr>
            <p:ph type="body" idx="1"/>
          </p:nvPr>
        </p:nvSpPr>
        <p:spPr>
          <a:xfrm>
            <a:off x="1475656" y="915566"/>
            <a:ext cx="5829300" cy="2971800"/>
          </a:xfrm>
        </p:spPr>
        <p:txBody>
          <a:bodyPr vert="horz" wrap="square" lIns="46292" tIns="23146" rIns="46292" bIns="23146" numCol="1" rtlCol="0" anchor="t" anchorCtr="0" compatLnSpc="1">
            <a:prstTxWarp prst="textNoShape">
              <a:avLst/>
            </a:prstTxWarp>
            <a:noAutofit/>
          </a:bodyPr>
          <a:lstStyle/>
          <a:p>
            <a:pPr marL="270272" indent="-270272">
              <a:lnSpc>
                <a:spcPct val="90000"/>
              </a:lnSpc>
            </a:pPr>
            <a:r>
              <a:rPr lang="en-GB" altLang="en-US" sz="2400" dirty="0">
                <a:ea typeface="ＭＳ Ｐゴシック" charset="-128"/>
                <a:cs typeface="Calibri" charset="0"/>
              </a:rPr>
              <a:t>introduction to the method; discussion of roles</a:t>
            </a:r>
          </a:p>
          <a:p>
            <a:pPr marL="270272" indent="-270272">
              <a:lnSpc>
                <a:spcPct val="90000"/>
              </a:lnSpc>
            </a:pPr>
            <a:r>
              <a:rPr lang="en-GB" altLang="en-US" sz="2400" dirty="0">
                <a:ea typeface="ＭＳ Ｐゴシック" charset="-128"/>
                <a:cs typeface="Calibri" charset="0"/>
              </a:rPr>
              <a:t>read scenario script as a group</a:t>
            </a:r>
          </a:p>
          <a:p>
            <a:pPr marL="270272" indent="-270272">
              <a:lnSpc>
                <a:spcPct val="90000"/>
              </a:lnSpc>
            </a:pPr>
            <a:r>
              <a:rPr lang="en-GB" altLang="en-US" sz="2400" dirty="0">
                <a:ea typeface="ＭＳ Ｐゴシック" charset="-128"/>
                <a:cs typeface="Calibri" charset="0"/>
              </a:rPr>
              <a:t>discuss roles, bias and unconscious bias</a:t>
            </a:r>
          </a:p>
          <a:p>
            <a:pPr marL="270272" indent="-270272">
              <a:lnSpc>
                <a:spcPct val="90000"/>
              </a:lnSpc>
            </a:pPr>
            <a:r>
              <a:rPr lang="en-GB" altLang="en-US" sz="2400" dirty="0">
                <a:ea typeface="ＭＳ Ｐゴシック" charset="-128"/>
                <a:cs typeface="Calibri" charset="0"/>
              </a:rPr>
              <a:t>discuss SCs’ feelings, reactions; we amend the script</a:t>
            </a:r>
          </a:p>
          <a:p>
            <a:pPr marL="270272" indent="-270272">
              <a:lnSpc>
                <a:spcPct val="90000"/>
              </a:lnSpc>
            </a:pPr>
            <a:r>
              <a:rPr lang="en-GB" altLang="en-US" sz="2400" dirty="0">
                <a:ea typeface="ＭＳ Ｐゴシック" charset="-128"/>
                <a:cs typeface="Calibri" charset="0"/>
              </a:rPr>
              <a:t>clear up ambiguities re role of lawyer</a:t>
            </a:r>
          </a:p>
          <a:p>
            <a:pPr marL="270272" indent="-270272">
              <a:lnSpc>
                <a:spcPct val="90000"/>
              </a:lnSpc>
            </a:pPr>
            <a:r>
              <a:rPr lang="en-GB" altLang="en-US" sz="2400" dirty="0">
                <a:ea typeface="ＭＳ Ｐゴシック" charset="-128"/>
                <a:cs typeface="Calibri" charset="0"/>
              </a:rPr>
              <a:t>facilitator uses SC feedback to modify the scenario</a:t>
            </a:r>
          </a:p>
          <a:p>
            <a:pPr>
              <a:lnSpc>
                <a:spcPct val="90000"/>
              </a:lnSpc>
              <a:buFont typeface="Webdings" charset="2"/>
              <a:buNone/>
            </a:pPr>
            <a:endParaRPr lang="en-GB" altLang="en-US" sz="2400" dirty="0">
              <a:ea typeface="ＭＳ Ｐゴシック" charset="-128"/>
              <a:cs typeface="Calibri" charset="0"/>
            </a:endParaRPr>
          </a:p>
        </p:txBody>
      </p:sp>
      <p:sp>
        <p:nvSpPr>
          <p:cNvPr id="4" name="Slide Number Placeholder 3">
            <a:extLst>
              <a:ext uri="{FF2B5EF4-FFF2-40B4-BE49-F238E27FC236}">
                <a16:creationId xmlns:a16="http://schemas.microsoft.com/office/drawing/2014/main" id="{1C5AB650-B4D7-7012-C671-B3673FAC43BB}"/>
              </a:ext>
            </a:extLst>
          </p:cNvPr>
          <p:cNvSpPr>
            <a:spLocks noGrp="1"/>
          </p:cNvSpPr>
          <p:nvPr>
            <p:ph type="sldNum" sz="quarter" idx="12"/>
          </p:nvPr>
        </p:nvSpPr>
        <p:spPr/>
        <p:txBody>
          <a:bodyPr/>
          <a:lstStyle/>
          <a:p>
            <a:fld id="{6CBD9A4F-DB6A-A440-8516-1176E765E149}" type="slidenum">
              <a:rPr lang="en-AU" altLang="en-US" smtClean="0"/>
              <a:pPr/>
              <a:t>10</a:t>
            </a:fld>
            <a:endParaRPr lang="en-AU" altLang="en-US"/>
          </a:p>
        </p:txBody>
      </p:sp>
    </p:spTree>
    <p:extLst>
      <p:ext uri="{BB962C8B-B14F-4D97-AF65-F5344CB8AC3E}">
        <p14:creationId xmlns:p14="http://schemas.microsoft.com/office/powerpoint/2010/main" val="1587284665"/>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2195736" y="123478"/>
            <a:ext cx="5372100" cy="269081"/>
          </a:xfrm>
        </p:spPr>
        <p:txBody>
          <a:bodyPr>
            <a:noAutofit/>
          </a:bodyPr>
          <a:lstStyle/>
          <a:p>
            <a:pPr algn="r"/>
            <a:r>
              <a:rPr lang="en-GB" altLang="en-US" sz="2400" dirty="0">
                <a:latin typeface="Calibri" charset="0"/>
                <a:ea typeface="ＭＳ Ｐゴシック" charset="-128"/>
              </a:rPr>
              <a:t>SC training day 2: practising the role </a:t>
            </a:r>
          </a:p>
        </p:txBody>
      </p:sp>
      <p:sp>
        <p:nvSpPr>
          <p:cNvPr id="33794" name="Rectangle 3"/>
          <p:cNvSpPr>
            <a:spLocks noGrp="1" noChangeArrowheads="1"/>
          </p:cNvSpPr>
          <p:nvPr>
            <p:ph type="body" idx="1"/>
          </p:nvPr>
        </p:nvSpPr>
        <p:spPr>
          <a:xfrm>
            <a:off x="1485900" y="771550"/>
            <a:ext cx="6172200" cy="2368154"/>
          </a:xfrm>
        </p:spPr>
        <p:txBody>
          <a:bodyPr vert="horz" wrap="square" lIns="46292" tIns="23146" rIns="46292" bIns="23146" numCol="1" rtlCol="0" anchor="t" anchorCtr="0" compatLnSpc="1">
            <a:prstTxWarp prst="textNoShape">
              <a:avLst/>
            </a:prstTxWarp>
            <a:noAutofit/>
          </a:bodyPr>
          <a:lstStyle/>
          <a:p>
            <a:pPr marL="230981" indent="-230981">
              <a:buNone/>
            </a:pPr>
            <a:r>
              <a:rPr lang="en-GB" altLang="en-US" sz="1800" dirty="0">
                <a:ea typeface="ＭＳ Ｐゴシック" charset="-128"/>
                <a:cs typeface="Calibri" charset="0"/>
              </a:rPr>
              <a:t>SCs calibrate:</a:t>
            </a:r>
          </a:p>
          <a:p>
            <a:pPr marL="230981" indent="-230981"/>
            <a:r>
              <a:rPr lang="en-GB" altLang="en-US" sz="1800" dirty="0">
                <a:ea typeface="ＭＳ Ｐゴシック" charset="-128"/>
                <a:cs typeface="Calibri" charset="0"/>
              </a:rPr>
              <a:t>Body language</a:t>
            </a:r>
          </a:p>
          <a:p>
            <a:pPr marL="230981" indent="-230981"/>
            <a:r>
              <a:rPr lang="en-GB" altLang="en-US" sz="1800" dirty="0">
                <a:ea typeface="ＭＳ Ｐゴシック" charset="-128"/>
                <a:cs typeface="Calibri" charset="0"/>
              </a:rPr>
              <a:t>Tone of voice</a:t>
            </a:r>
          </a:p>
          <a:p>
            <a:pPr marL="230981" indent="-230981"/>
            <a:r>
              <a:rPr lang="en-GB" altLang="en-US" sz="1800" dirty="0">
                <a:ea typeface="ＭＳ Ｐゴシック" charset="-128"/>
                <a:cs typeface="Calibri" charset="0"/>
              </a:rPr>
              <a:t>Attitudinal swings</a:t>
            </a:r>
          </a:p>
          <a:p>
            <a:pPr marL="230981" indent="-230981"/>
            <a:r>
              <a:rPr lang="en-GB" altLang="en-US" sz="1800" dirty="0">
                <a:ea typeface="ＭＳ Ｐゴシック" charset="-128"/>
                <a:cs typeface="Calibri" charset="0"/>
              </a:rPr>
              <a:t>Dealing with the lawyer’s open questions…</a:t>
            </a:r>
          </a:p>
          <a:p>
            <a:pPr marL="230981" indent="-230981"/>
            <a:r>
              <a:rPr lang="en-GB" altLang="en-US" sz="1800" dirty="0">
                <a:ea typeface="ＭＳ Ｐゴシック" charset="-128"/>
                <a:cs typeface="Calibri" charset="0"/>
              </a:rPr>
              <a:t>Improvising on the lawyer’s closed questions…</a:t>
            </a:r>
          </a:p>
          <a:p>
            <a:pPr marL="230981" indent="-230981"/>
            <a:r>
              <a:rPr lang="en-GB" altLang="en-US" sz="1800" dirty="0">
                <a:ea typeface="ＭＳ Ｐゴシック" charset="-128"/>
                <a:cs typeface="Calibri" charset="0"/>
              </a:rPr>
              <a:t>Performance analysis on video review: ‘What prompted you to say…?’  ‘How did you feel…?’  </a:t>
            </a:r>
          </a:p>
          <a:p>
            <a:pPr marL="230981" indent="-230981">
              <a:buNone/>
            </a:pPr>
            <a:r>
              <a:rPr lang="en-GB" altLang="en-US" sz="1800" dirty="0">
                <a:ea typeface="ＭＳ Ｐゴシック" charset="-128"/>
                <a:cs typeface="Calibri" charset="0"/>
              </a:rPr>
              <a:t>And to:</a:t>
            </a:r>
          </a:p>
          <a:p>
            <a:pPr marL="230981" indent="-230981"/>
            <a:r>
              <a:rPr lang="en-GB" altLang="en-US" sz="1800" dirty="0">
                <a:ea typeface="ＭＳ Ｐゴシック" charset="-128"/>
                <a:cs typeface="Calibri" charset="0"/>
              </a:rPr>
              <a:t>Be aware of their orientation towards lawyer at first sight</a:t>
            </a:r>
          </a:p>
          <a:p>
            <a:pPr marL="230981" indent="-230981"/>
            <a:r>
              <a:rPr lang="en-GB" altLang="en-US" sz="1800" dirty="0">
                <a:ea typeface="ＭＳ Ｐゴシック" charset="-128"/>
                <a:cs typeface="Calibri" charset="0"/>
              </a:rPr>
              <a:t>Respond congruently to the lawyer</a:t>
            </a:r>
          </a:p>
          <a:p>
            <a:pPr marL="230981" indent="-230981"/>
            <a:r>
              <a:rPr lang="en-GB" altLang="en-US" sz="1800" dirty="0">
                <a:ea typeface="ＭＳ Ｐゴシック" charset="-128"/>
                <a:cs typeface="Calibri" charset="0"/>
              </a:rPr>
              <a:t>Consult their internal ‘invigilator’…</a:t>
            </a:r>
          </a:p>
          <a:p>
            <a:pPr marL="230981" indent="-230981">
              <a:buNone/>
            </a:pPr>
            <a:endParaRPr lang="en-GB" altLang="en-US" sz="1800" dirty="0">
              <a:latin typeface="Calibri" charset="0"/>
              <a:ea typeface="ＭＳ Ｐゴシック" charset="-128"/>
              <a:cs typeface="Calibri" charset="0"/>
            </a:endParaRPr>
          </a:p>
          <a:p>
            <a:pPr marL="230981" indent="-230981"/>
            <a:endParaRPr lang="en-GB" altLang="en-US" sz="1800" dirty="0">
              <a:latin typeface="Calibri" charset="0"/>
              <a:ea typeface="ＭＳ Ｐゴシック" charset="-128"/>
              <a:cs typeface="Calibri" charset="0"/>
            </a:endParaRPr>
          </a:p>
          <a:p>
            <a:pPr marL="230981" indent="-230981"/>
            <a:endParaRPr lang="en-GB" altLang="en-US" sz="1800" dirty="0">
              <a:latin typeface="Calibri" charset="0"/>
              <a:ea typeface="ＭＳ Ｐゴシック" charset="-128"/>
              <a:cs typeface="Calibri" charset="0"/>
            </a:endParaRPr>
          </a:p>
        </p:txBody>
      </p:sp>
      <p:sp>
        <p:nvSpPr>
          <p:cNvPr id="3" name="Slide Number Placeholder 2">
            <a:extLst>
              <a:ext uri="{FF2B5EF4-FFF2-40B4-BE49-F238E27FC236}">
                <a16:creationId xmlns:a16="http://schemas.microsoft.com/office/drawing/2014/main" id="{600F56D8-CB51-B21C-5A43-E38B3EC6BBFC}"/>
              </a:ext>
            </a:extLst>
          </p:cNvPr>
          <p:cNvSpPr>
            <a:spLocks noGrp="1"/>
          </p:cNvSpPr>
          <p:nvPr>
            <p:ph type="sldNum" sz="quarter" idx="12"/>
          </p:nvPr>
        </p:nvSpPr>
        <p:spPr/>
        <p:txBody>
          <a:bodyPr/>
          <a:lstStyle/>
          <a:p>
            <a:fld id="{6CBD9A4F-DB6A-A440-8516-1176E765E149}" type="slidenum">
              <a:rPr lang="en-AU" altLang="en-US" smtClean="0"/>
              <a:pPr/>
              <a:t>11</a:t>
            </a:fld>
            <a:endParaRPr lang="en-AU" altLang="en-US"/>
          </a:p>
        </p:txBody>
      </p:sp>
    </p:spTree>
    <p:extLst>
      <p:ext uri="{BB962C8B-B14F-4D97-AF65-F5344CB8AC3E}">
        <p14:creationId xmlns:p14="http://schemas.microsoft.com/office/powerpoint/2010/main" val="2120997874"/>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0" y="0"/>
            <a:ext cx="7886700" cy="637580"/>
          </a:xfrm>
        </p:spPr>
        <p:txBody>
          <a:bodyPr>
            <a:normAutofit/>
          </a:bodyPr>
          <a:lstStyle/>
          <a:p>
            <a:pPr algn="r"/>
            <a:r>
              <a:rPr lang="en-GB" altLang="en-US" sz="2400" dirty="0">
                <a:latin typeface="+mn-lt"/>
                <a:ea typeface="ＭＳ Ｐゴシック" charset="-128"/>
              </a:rPr>
              <a:t>SC training days 3 &amp; 4: assessing lawyers/law students</a:t>
            </a:r>
          </a:p>
        </p:txBody>
      </p:sp>
      <p:sp>
        <p:nvSpPr>
          <p:cNvPr id="35842" name="Rectangle 3"/>
          <p:cNvSpPr>
            <a:spLocks noGrp="1" noChangeArrowheads="1"/>
          </p:cNvSpPr>
          <p:nvPr>
            <p:ph type="body" idx="1"/>
          </p:nvPr>
        </p:nvSpPr>
        <p:spPr>
          <a:xfrm>
            <a:off x="1475656" y="915566"/>
            <a:ext cx="5886450" cy="2971800"/>
          </a:xfrm>
        </p:spPr>
        <p:txBody>
          <a:bodyPr vert="horz" wrap="square" lIns="46292" tIns="23146" rIns="46292" bIns="23146" numCol="1" rtlCol="0" anchor="t" anchorCtr="0" compatLnSpc="1">
            <a:prstTxWarp prst="textNoShape">
              <a:avLst/>
            </a:prstTxWarp>
            <a:noAutofit/>
          </a:bodyPr>
          <a:lstStyle/>
          <a:p>
            <a:pPr marL="270272" indent="-270272">
              <a:spcBef>
                <a:spcPts val="450"/>
              </a:spcBef>
            </a:pPr>
            <a:r>
              <a:rPr lang="en-GB" altLang="en-US" sz="2000" dirty="0">
                <a:ea typeface="ＭＳ Ｐゴシック" charset="-128"/>
                <a:cs typeface="Calibri" charset="0"/>
              </a:rPr>
              <a:t>We discuss the marking system, and form a common understanding of it</a:t>
            </a:r>
          </a:p>
          <a:p>
            <a:pPr marL="270272" indent="-270272">
              <a:spcBef>
                <a:spcPts val="450"/>
              </a:spcBef>
            </a:pPr>
            <a:r>
              <a:rPr lang="en-GB" altLang="en-US" sz="2000" dirty="0">
                <a:ea typeface="ＭＳ Ｐゴシック" charset="-128"/>
                <a:cs typeface="Calibri" charset="0"/>
              </a:rPr>
              <a:t>SCs view and mark videos, comparing to ‘standard’</a:t>
            </a:r>
          </a:p>
          <a:p>
            <a:pPr marL="270272" indent="-270272">
              <a:spcBef>
                <a:spcPts val="450"/>
              </a:spcBef>
            </a:pPr>
            <a:r>
              <a:rPr lang="en-GB" altLang="en-US" sz="2000" dirty="0">
                <a:ea typeface="ＭＳ Ｐゴシック" charset="-128"/>
                <a:cs typeface="Calibri" charset="0"/>
              </a:rPr>
              <a:t>SCs view each other’s ‘live’ performances with lawyers &amp; actors and assess lawyers &amp; actors</a:t>
            </a:r>
          </a:p>
          <a:p>
            <a:pPr marL="270272" indent="-270272">
              <a:spcBef>
                <a:spcPts val="450"/>
              </a:spcBef>
            </a:pPr>
            <a:r>
              <a:rPr lang="en-GB" altLang="en-US" sz="2000" dirty="0">
                <a:ea typeface="ＭＳ Ｐゴシック" charset="-128"/>
                <a:cs typeface="Calibri" charset="0"/>
              </a:rPr>
              <a:t>Process repeated until everyone has role-played at least once, ideally three times or more</a:t>
            </a:r>
          </a:p>
          <a:p>
            <a:pPr marL="270272" indent="-270272">
              <a:spcBef>
                <a:spcPts val="450"/>
              </a:spcBef>
            </a:pPr>
            <a:r>
              <a:rPr lang="en-GB" altLang="en-US" sz="2000" dirty="0">
                <a:ea typeface="ＭＳ Ｐゴシック" charset="-128"/>
                <a:cs typeface="Calibri" charset="0"/>
              </a:rPr>
              <a:t>Rich, detailed comment on performance</a:t>
            </a:r>
          </a:p>
          <a:p>
            <a:pPr marL="270272" indent="-270272">
              <a:spcBef>
                <a:spcPts val="450"/>
              </a:spcBef>
            </a:pPr>
            <a:r>
              <a:rPr lang="en-GB" altLang="en-US" sz="2000" dirty="0">
                <a:ea typeface="ＭＳ Ｐゴシック" charset="-128"/>
                <a:cs typeface="Calibri" charset="0"/>
              </a:rPr>
              <a:t>Marks are collated in the room &amp; discussed</a:t>
            </a:r>
          </a:p>
          <a:p>
            <a:pPr marL="270272" indent="-270272">
              <a:spcBef>
                <a:spcPts val="450"/>
              </a:spcBef>
            </a:pPr>
            <a:r>
              <a:rPr lang="en-GB" altLang="en-US" sz="2000" dirty="0">
                <a:ea typeface="ＭＳ Ｐゴシック" charset="-128"/>
                <a:cs typeface="Calibri" charset="0"/>
              </a:rPr>
              <a:t>SCs are also trained to give formative feedback</a:t>
            </a:r>
          </a:p>
          <a:p>
            <a:pPr>
              <a:lnSpc>
                <a:spcPct val="100000"/>
              </a:lnSpc>
            </a:pPr>
            <a:endParaRPr lang="en-GB" altLang="en-US" sz="2000" dirty="0">
              <a:ea typeface="ＭＳ Ｐゴシック" charset="-128"/>
              <a:cs typeface="Calibri" charset="0"/>
            </a:endParaRPr>
          </a:p>
        </p:txBody>
      </p:sp>
      <p:sp>
        <p:nvSpPr>
          <p:cNvPr id="4" name="Slide Number Placeholder 3">
            <a:extLst>
              <a:ext uri="{FF2B5EF4-FFF2-40B4-BE49-F238E27FC236}">
                <a16:creationId xmlns:a16="http://schemas.microsoft.com/office/drawing/2014/main" id="{442E4C12-38B5-A3D5-19E9-4367DEA1FDF5}"/>
              </a:ext>
            </a:extLst>
          </p:cNvPr>
          <p:cNvSpPr>
            <a:spLocks noGrp="1"/>
          </p:cNvSpPr>
          <p:nvPr>
            <p:ph type="sldNum" sz="quarter" idx="12"/>
          </p:nvPr>
        </p:nvSpPr>
        <p:spPr/>
        <p:txBody>
          <a:bodyPr/>
          <a:lstStyle/>
          <a:p>
            <a:fld id="{6CBD9A4F-DB6A-A440-8516-1176E765E149}" type="slidenum">
              <a:rPr lang="en-AU" altLang="en-US" smtClean="0"/>
              <a:pPr/>
              <a:t>12</a:t>
            </a:fld>
            <a:endParaRPr lang="en-AU" altLang="en-US"/>
          </a:p>
        </p:txBody>
      </p:sp>
    </p:spTree>
    <p:extLst>
      <p:ext uri="{BB962C8B-B14F-4D97-AF65-F5344CB8AC3E}">
        <p14:creationId xmlns:p14="http://schemas.microsoft.com/office/powerpoint/2010/main" val="4977883"/>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D889A68C-35B1-8F41-BA96-5FDE79EED967}"/>
              </a:ext>
            </a:extLst>
          </p:cNvPr>
          <p:cNvSpPr>
            <a:spLocks noGrp="1"/>
          </p:cNvSpPr>
          <p:nvPr>
            <p:ph type="title"/>
          </p:nvPr>
        </p:nvSpPr>
        <p:spPr>
          <a:xfrm>
            <a:off x="107504" y="28575"/>
            <a:ext cx="8460432" cy="638417"/>
          </a:xfrm>
        </p:spPr>
        <p:txBody>
          <a:bodyPr>
            <a:normAutofit fontScale="90000"/>
          </a:bodyPr>
          <a:lstStyle/>
          <a:p>
            <a:pPr algn="r">
              <a:defRPr/>
            </a:pPr>
            <a:r>
              <a:rPr lang="en-US" altLang="en-US" sz="2700" dirty="0">
                <a:ea typeface="ＭＳ Ｐゴシック" charset="-128"/>
              </a:rPr>
              <a:t>matching standards to criteria - eg assessment criterion 2</a:t>
            </a:r>
          </a:p>
        </p:txBody>
      </p:sp>
      <p:sp>
        <p:nvSpPr>
          <p:cNvPr id="24578" name="Content Placeholder 2">
            <a:extLst>
              <a:ext uri="{FF2B5EF4-FFF2-40B4-BE49-F238E27FC236}">
                <a16:creationId xmlns:a16="http://schemas.microsoft.com/office/drawing/2014/main" id="{A6B61BDC-C7C9-5F42-8582-EC0803856245}"/>
              </a:ext>
            </a:extLst>
          </p:cNvPr>
          <p:cNvSpPr>
            <a:spLocks noGrp="1"/>
          </p:cNvSpPr>
          <p:nvPr>
            <p:ph idx="1"/>
          </p:nvPr>
        </p:nvSpPr>
        <p:spPr>
          <a:xfrm>
            <a:off x="1510309" y="1247896"/>
            <a:ext cx="6032897" cy="2971800"/>
          </a:xfrm>
        </p:spPr>
        <p:txBody>
          <a:bodyPr>
            <a:normAutofit fontScale="85000" lnSpcReduction="10000"/>
          </a:bodyPr>
          <a:lstStyle/>
          <a:p>
            <a:pPr marL="0" indent="0">
              <a:lnSpc>
                <a:spcPct val="110000"/>
              </a:lnSpc>
              <a:buNone/>
              <a:defRPr/>
            </a:pPr>
            <a:r>
              <a:rPr lang="en-GB" altLang="en-US" sz="1800" b="1" dirty="0">
                <a:ea typeface="ＭＳ Ｐゴシック" charset="-128"/>
                <a:cs typeface="Calibri" charset="0"/>
              </a:rPr>
              <a:t>2.	I felt the student lawyer listened to me.</a:t>
            </a:r>
            <a:endParaRPr lang="en-GB" altLang="en-US" sz="1800" dirty="0">
              <a:ea typeface="ＭＳ Ｐゴシック" charset="-128"/>
              <a:cs typeface="Calibri" charset="0"/>
            </a:endParaRPr>
          </a:p>
          <a:p>
            <a:pPr marL="0" indent="0">
              <a:lnSpc>
                <a:spcPct val="110000"/>
              </a:lnSpc>
              <a:buNone/>
              <a:defRPr/>
            </a:pPr>
            <a:r>
              <a:rPr lang="en-GB" altLang="en-US" sz="1800" dirty="0">
                <a:ea typeface="ＭＳ Ｐゴシック" charset="-128"/>
                <a:cs typeface="Calibri" charset="0"/>
              </a:rPr>
              <a:t> This item is designed to assess the degree to which the lawyer can listen carefully to you. These criteria focus especially on the early part of the meeting when the client should be encouraged to tell their story and concerns in their own words. This entails </a:t>
            </a:r>
            <a:r>
              <a:rPr lang="en-GB" altLang="en-US" sz="1800" i="1" dirty="0">
                <a:ea typeface="ＭＳ Ｐゴシック" charset="-128"/>
                <a:cs typeface="Calibri" charset="0"/>
              </a:rPr>
              <a:t>active</a:t>
            </a:r>
            <a:r>
              <a:rPr lang="en-GB" altLang="en-US" sz="1800" dirty="0">
                <a:ea typeface="ＭＳ Ｐゴシック" charset="-128"/>
                <a:cs typeface="Calibri" charset="0"/>
              </a:rPr>
              <a:t> listening – where it is necessary for the interview structure or the lawyer’s understanding of your narrative. The lawyer will not interrupt, cut you off, talk over you or rush you in conversation.  The lawyer reacts to your responses appropriately.  The lawyer may take notes where appropriate, but if the lawyer does so, the lawyer should not lose much eye contact with you.  To some extent in this item we are concerned with what the lawyer does </a:t>
            </a:r>
            <a:r>
              <a:rPr lang="en-GB" altLang="en-US" sz="1800" i="1" dirty="0">
                <a:ea typeface="ＭＳ Ｐゴシック" charset="-128"/>
                <a:cs typeface="Calibri" charset="0"/>
              </a:rPr>
              <a:t>not</a:t>
            </a:r>
            <a:r>
              <a:rPr lang="en-GB" altLang="en-US" sz="1800" dirty="0">
                <a:ea typeface="ＭＳ Ｐゴシック" charset="-128"/>
                <a:cs typeface="Calibri" charset="0"/>
              </a:rPr>
              <a:t> do that facilitates the interview.</a:t>
            </a:r>
          </a:p>
          <a:p>
            <a:pPr marL="0" indent="0">
              <a:lnSpc>
                <a:spcPct val="110000"/>
              </a:lnSpc>
              <a:buNone/>
              <a:defRPr/>
            </a:pPr>
            <a:endParaRPr lang="en-US" altLang="en-US" sz="1800" dirty="0">
              <a:ea typeface="ＭＳ Ｐゴシック" charset="-128"/>
              <a:cs typeface="Calibri" charset="0"/>
            </a:endParaRPr>
          </a:p>
        </p:txBody>
      </p:sp>
      <p:sp>
        <p:nvSpPr>
          <p:cNvPr id="3" name="Slide Number Placeholder 2">
            <a:extLst>
              <a:ext uri="{FF2B5EF4-FFF2-40B4-BE49-F238E27FC236}">
                <a16:creationId xmlns:a16="http://schemas.microsoft.com/office/drawing/2014/main" id="{6BB1E99B-3F38-0EAE-5734-B534115C6F9D}"/>
              </a:ext>
            </a:extLst>
          </p:cNvPr>
          <p:cNvSpPr txBox="1">
            <a:spLocks/>
          </p:cNvSpPr>
          <p:nvPr/>
        </p:nvSpPr>
        <p:spPr bwMode="auto">
          <a:xfrm>
            <a:off x="8101013" y="4857750"/>
            <a:ext cx="585787" cy="16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AU"/>
            </a:defPPr>
            <a:lvl1pPr algn="r" rtl="0" fontAlgn="base">
              <a:spcBef>
                <a:spcPct val="0"/>
              </a:spcBef>
              <a:spcAft>
                <a:spcPct val="0"/>
              </a:spcAft>
              <a:defRPr sz="1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fld id="{6CBD9A4F-DB6A-A440-8516-1176E765E149}" type="slidenum">
              <a:rPr lang="en-AU" altLang="en-US" smtClean="0"/>
              <a:pPr/>
              <a:t>13</a:t>
            </a:fld>
            <a:endParaRPr lang="en-AU" altLang="en-US" dirty="0"/>
          </a:p>
        </p:txBody>
      </p:sp>
    </p:spTree>
    <p:extLst>
      <p:ext uri="{BB962C8B-B14F-4D97-AF65-F5344CB8AC3E}">
        <p14:creationId xmlns:p14="http://schemas.microsoft.com/office/powerpoint/2010/main" val="3051001142"/>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9B64A92C-4AD5-1342-BAB5-BC026848716C}"/>
              </a:ext>
            </a:extLst>
          </p:cNvPr>
          <p:cNvSpPr>
            <a:spLocks noGrp="1"/>
          </p:cNvSpPr>
          <p:nvPr>
            <p:ph type="title"/>
          </p:nvPr>
        </p:nvSpPr>
        <p:spPr>
          <a:xfrm>
            <a:off x="1485903" y="25447"/>
            <a:ext cx="6154341" cy="470942"/>
          </a:xfrm>
        </p:spPr>
        <p:txBody>
          <a:bodyPr>
            <a:normAutofit fontScale="90000"/>
          </a:bodyPr>
          <a:lstStyle/>
          <a:p>
            <a:pPr algn="r">
              <a:defRPr/>
            </a:pPr>
            <a:r>
              <a:rPr lang="en-US" altLang="en-US" sz="2700" dirty="0">
                <a:ea typeface="ＭＳ Ｐゴシック" charset="-128"/>
              </a:rPr>
              <a:t>I felt the student lawyer listened to me</a:t>
            </a:r>
          </a:p>
        </p:txBody>
      </p:sp>
      <p:graphicFrame>
        <p:nvGraphicFramePr>
          <p:cNvPr id="5" name="Content Placeholder 4">
            <a:extLst>
              <a:ext uri="{FF2B5EF4-FFF2-40B4-BE49-F238E27FC236}">
                <a16:creationId xmlns:a16="http://schemas.microsoft.com/office/drawing/2014/main" id="{EEDCA278-EFF9-3141-A39C-36CF349A52B5}"/>
              </a:ext>
            </a:extLst>
          </p:cNvPr>
          <p:cNvGraphicFramePr>
            <a:graphicFrameLocks noGrp="1"/>
          </p:cNvGraphicFramePr>
          <p:nvPr>
            <p:ph idx="1"/>
            <p:extLst>
              <p:ext uri="{D42A27DB-BD31-4B8C-83A1-F6EECF244321}">
                <p14:modId xmlns:p14="http://schemas.microsoft.com/office/powerpoint/2010/main" val="1346944520"/>
              </p:ext>
            </p:extLst>
          </p:nvPr>
        </p:nvGraphicFramePr>
        <p:xfrm>
          <a:off x="926669" y="627534"/>
          <a:ext cx="7272807" cy="4245841"/>
        </p:xfrm>
        <a:graphic>
          <a:graphicData uri="http://schemas.openxmlformats.org/drawingml/2006/table">
            <a:tbl>
              <a:tblPr>
                <a:tableStyleId>{5C22544A-7EE6-4342-B048-85BDC9FD1C3A}</a:tableStyleId>
              </a:tblPr>
              <a:tblGrid>
                <a:gridCol w="1455054">
                  <a:extLst>
                    <a:ext uri="{9D8B030D-6E8A-4147-A177-3AD203B41FA5}">
                      <a16:colId xmlns:a16="http://schemas.microsoft.com/office/drawing/2014/main" val="20000"/>
                    </a:ext>
                  </a:extLst>
                </a:gridCol>
                <a:gridCol w="1455054">
                  <a:extLst>
                    <a:ext uri="{9D8B030D-6E8A-4147-A177-3AD203B41FA5}">
                      <a16:colId xmlns:a16="http://schemas.microsoft.com/office/drawing/2014/main" val="20001"/>
                    </a:ext>
                  </a:extLst>
                </a:gridCol>
                <a:gridCol w="1454233">
                  <a:extLst>
                    <a:ext uri="{9D8B030D-6E8A-4147-A177-3AD203B41FA5}">
                      <a16:colId xmlns:a16="http://schemas.microsoft.com/office/drawing/2014/main" val="20002"/>
                    </a:ext>
                  </a:extLst>
                </a:gridCol>
                <a:gridCol w="1454233">
                  <a:extLst>
                    <a:ext uri="{9D8B030D-6E8A-4147-A177-3AD203B41FA5}">
                      <a16:colId xmlns:a16="http://schemas.microsoft.com/office/drawing/2014/main" val="20003"/>
                    </a:ext>
                  </a:extLst>
                </a:gridCol>
                <a:gridCol w="1454233">
                  <a:extLst>
                    <a:ext uri="{9D8B030D-6E8A-4147-A177-3AD203B41FA5}">
                      <a16:colId xmlns:a16="http://schemas.microsoft.com/office/drawing/2014/main" val="20004"/>
                    </a:ext>
                  </a:extLst>
                </a:gridCol>
              </a:tblGrid>
              <a:tr h="192023">
                <a:tc>
                  <a:txBody>
                    <a:bodyPr/>
                    <a:lstStyle/>
                    <a:p>
                      <a:pPr algn="ctr">
                        <a:spcAft>
                          <a:spcPts val="0"/>
                        </a:spcAft>
                      </a:pPr>
                      <a:r>
                        <a:rPr lang="en-US" sz="1400">
                          <a:effectLst/>
                          <a:latin typeface="Aptos" panose="020B0004020202020204" pitchFamily="34" charset="0"/>
                        </a:rPr>
                        <a:t>1</a:t>
                      </a:r>
                      <a:endParaRPr lang="en-GB" sz="1400">
                        <a:effectLst/>
                        <a:latin typeface="Aptos" panose="020B0004020202020204" pitchFamily="34" charset="0"/>
                        <a:ea typeface="Times New Roman" charset="0"/>
                        <a:cs typeface="Times New Roman" charset="0"/>
                      </a:endParaRPr>
                    </a:p>
                  </a:txBody>
                  <a:tcPr marL="51437" marR="51437" marT="0" marB="0"/>
                </a:tc>
                <a:tc>
                  <a:txBody>
                    <a:bodyPr/>
                    <a:lstStyle/>
                    <a:p>
                      <a:pPr algn="ctr">
                        <a:spcAft>
                          <a:spcPts val="0"/>
                        </a:spcAft>
                      </a:pPr>
                      <a:r>
                        <a:rPr lang="en-US" sz="1400">
                          <a:effectLst/>
                          <a:latin typeface="Aptos" panose="020B0004020202020204" pitchFamily="34" charset="0"/>
                        </a:rPr>
                        <a:t>2</a:t>
                      </a:r>
                      <a:endParaRPr lang="en-GB" sz="1400">
                        <a:effectLst/>
                        <a:latin typeface="Aptos" panose="020B0004020202020204" pitchFamily="34" charset="0"/>
                        <a:ea typeface="Times New Roman" charset="0"/>
                        <a:cs typeface="Times New Roman" charset="0"/>
                      </a:endParaRPr>
                    </a:p>
                  </a:txBody>
                  <a:tcPr marL="51437" marR="51437" marT="0" marB="0"/>
                </a:tc>
                <a:tc>
                  <a:txBody>
                    <a:bodyPr/>
                    <a:lstStyle/>
                    <a:p>
                      <a:pPr algn="ctr">
                        <a:spcAft>
                          <a:spcPts val="0"/>
                        </a:spcAft>
                      </a:pPr>
                      <a:r>
                        <a:rPr lang="en-US" sz="1400">
                          <a:effectLst/>
                          <a:latin typeface="Aptos" panose="020B0004020202020204" pitchFamily="34" charset="0"/>
                        </a:rPr>
                        <a:t>3</a:t>
                      </a:r>
                      <a:endParaRPr lang="en-GB" sz="1400">
                        <a:effectLst/>
                        <a:latin typeface="Aptos" panose="020B0004020202020204" pitchFamily="34" charset="0"/>
                        <a:ea typeface="Times New Roman" charset="0"/>
                        <a:cs typeface="Times New Roman" charset="0"/>
                      </a:endParaRPr>
                    </a:p>
                  </a:txBody>
                  <a:tcPr marL="51437" marR="51437" marT="0" marB="0"/>
                </a:tc>
                <a:tc>
                  <a:txBody>
                    <a:bodyPr/>
                    <a:lstStyle/>
                    <a:p>
                      <a:pPr algn="ctr">
                        <a:spcAft>
                          <a:spcPts val="0"/>
                        </a:spcAft>
                      </a:pPr>
                      <a:r>
                        <a:rPr lang="en-US" sz="1400">
                          <a:effectLst/>
                          <a:latin typeface="Aptos" panose="020B0004020202020204" pitchFamily="34" charset="0"/>
                        </a:rPr>
                        <a:t>4 </a:t>
                      </a:r>
                      <a:endParaRPr lang="en-GB" sz="1400">
                        <a:effectLst/>
                        <a:latin typeface="Aptos" panose="020B0004020202020204" pitchFamily="34" charset="0"/>
                        <a:ea typeface="Times New Roman" charset="0"/>
                        <a:cs typeface="Times New Roman" charset="0"/>
                      </a:endParaRPr>
                    </a:p>
                  </a:txBody>
                  <a:tcPr marL="51437" marR="51437" marT="0" marB="0"/>
                </a:tc>
                <a:tc>
                  <a:txBody>
                    <a:bodyPr/>
                    <a:lstStyle/>
                    <a:p>
                      <a:pPr algn="ctr">
                        <a:spcAft>
                          <a:spcPts val="0"/>
                        </a:spcAft>
                      </a:pPr>
                      <a:r>
                        <a:rPr lang="en-US" sz="1400">
                          <a:effectLst/>
                          <a:latin typeface="Aptos" panose="020B0004020202020204" pitchFamily="34" charset="0"/>
                        </a:rPr>
                        <a:t>5</a:t>
                      </a:r>
                      <a:endParaRPr lang="en-GB" sz="1400">
                        <a:effectLst/>
                        <a:latin typeface="Aptos" panose="020B0004020202020204" pitchFamily="34" charset="0"/>
                        <a:ea typeface="Times New Roman" charset="0"/>
                        <a:cs typeface="Times New Roman" charset="0"/>
                      </a:endParaRPr>
                    </a:p>
                  </a:txBody>
                  <a:tcPr marL="51437" marR="51437" marT="0" marB="0"/>
                </a:tc>
                <a:extLst>
                  <a:ext uri="{0D108BD9-81ED-4DB2-BD59-A6C34878D82A}">
                    <a16:rowId xmlns:a16="http://schemas.microsoft.com/office/drawing/2014/main" val="10000"/>
                  </a:ext>
                </a:extLst>
              </a:tr>
              <a:tr h="4032481">
                <a:tc>
                  <a:txBody>
                    <a:bodyPr/>
                    <a:lstStyle/>
                    <a:p>
                      <a:pPr>
                        <a:spcAft>
                          <a:spcPts val="0"/>
                        </a:spcAft>
                      </a:pPr>
                      <a:r>
                        <a:rPr lang="en-US" sz="1400" dirty="0">
                          <a:effectLst/>
                          <a:latin typeface="Aptos" panose="020B0004020202020204" pitchFamily="34" charset="0"/>
                        </a:rPr>
                        <a:t>Lawyer prevents you from talking by</a:t>
                      </a:r>
                      <a:r>
                        <a:rPr lang="en-GB" sz="1400" dirty="0">
                          <a:effectLst/>
                          <a:latin typeface="Aptos" panose="020B0004020202020204" pitchFamily="34" charset="0"/>
                        </a:rPr>
                        <a:t> interrupting</a:t>
                      </a:r>
                      <a:r>
                        <a:rPr lang="en-US" sz="1400" dirty="0">
                          <a:effectLst/>
                          <a:latin typeface="Aptos" panose="020B0004020202020204" pitchFamily="34" charset="0"/>
                        </a:rPr>
                        <a:t>, cutting off, talking over, rushing you.  </a:t>
                      </a:r>
                      <a:endParaRPr lang="en-GB" sz="1400" dirty="0">
                        <a:effectLst/>
                        <a:latin typeface="Aptos" panose="020B0004020202020204" pitchFamily="34" charset="0"/>
                      </a:endParaRPr>
                    </a:p>
                    <a:p>
                      <a:pPr>
                        <a:spcAft>
                          <a:spcPts val="0"/>
                        </a:spcAft>
                      </a:pPr>
                      <a:r>
                        <a:rPr lang="en-US" sz="1400" dirty="0">
                          <a:effectLst/>
                          <a:latin typeface="Aptos" panose="020B0004020202020204" pitchFamily="34" charset="0"/>
                        </a:rPr>
                        <a:t>Takes over the conversation prematurely as if the lawyer already knows all the answers.</a:t>
                      </a:r>
                      <a:endParaRPr lang="en-GB" sz="1400" dirty="0">
                        <a:effectLst/>
                        <a:latin typeface="Aptos" panose="020B0004020202020204" pitchFamily="34" charset="0"/>
                        <a:ea typeface="Times New Roman" charset="0"/>
                        <a:cs typeface="Times New Roman" charset="0"/>
                      </a:endParaRPr>
                    </a:p>
                  </a:txBody>
                  <a:tcPr marL="51437" marR="51437" marT="0" marB="0"/>
                </a:tc>
                <a:tc>
                  <a:txBody>
                    <a:bodyPr/>
                    <a:lstStyle/>
                    <a:p>
                      <a:pPr>
                        <a:spcAft>
                          <a:spcPts val="0"/>
                        </a:spcAft>
                      </a:pPr>
                      <a:r>
                        <a:rPr lang="en-US" sz="1400" dirty="0">
                          <a:effectLst/>
                          <a:latin typeface="Aptos" panose="020B0004020202020204" pitchFamily="34" charset="0"/>
                        </a:rPr>
                        <a:t>Lawyer limits your opportunity to talk by interrupting, cutting you off, etc.  </a:t>
                      </a:r>
                      <a:endParaRPr lang="en-GB" sz="1400" dirty="0">
                        <a:effectLst/>
                        <a:latin typeface="Aptos" panose="020B0004020202020204" pitchFamily="34" charset="0"/>
                      </a:endParaRPr>
                    </a:p>
                    <a:p>
                      <a:pPr>
                        <a:spcAft>
                          <a:spcPts val="0"/>
                        </a:spcAft>
                      </a:pPr>
                      <a:r>
                        <a:rPr lang="en-US" sz="1400" dirty="0">
                          <a:effectLst/>
                          <a:latin typeface="Aptos" panose="020B0004020202020204" pitchFamily="34" charset="0"/>
                        </a:rPr>
                        <a:t>You are allowed to answer specific questions but are not allowed to expand on topics. </a:t>
                      </a:r>
                      <a:endParaRPr lang="en-GB" sz="1400" dirty="0">
                        <a:effectLst/>
                        <a:latin typeface="Aptos" panose="020B0004020202020204" pitchFamily="34" charset="0"/>
                        <a:ea typeface="Times New Roman" charset="0"/>
                        <a:cs typeface="Times New Roman" charset="0"/>
                      </a:endParaRPr>
                    </a:p>
                  </a:txBody>
                  <a:tcPr marL="51437" marR="51437" marT="0" marB="0"/>
                </a:tc>
                <a:tc>
                  <a:txBody>
                    <a:bodyPr/>
                    <a:lstStyle/>
                    <a:p>
                      <a:pPr>
                        <a:spcAft>
                          <a:spcPts val="0"/>
                        </a:spcAft>
                      </a:pPr>
                      <a:r>
                        <a:rPr lang="en-US" sz="1400" dirty="0">
                          <a:effectLst/>
                          <a:latin typeface="Aptos" panose="020B0004020202020204" pitchFamily="34" charset="0"/>
                        </a:rPr>
                        <a:t>Lawyer rarely interrupts or cuts off or rushes you.</a:t>
                      </a:r>
                      <a:endParaRPr lang="en-GB" sz="1400" dirty="0">
                        <a:effectLst/>
                        <a:latin typeface="Aptos" panose="020B0004020202020204" pitchFamily="34" charset="0"/>
                      </a:endParaRPr>
                    </a:p>
                    <a:p>
                      <a:pPr>
                        <a:spcAft>
                          <a:spcPts val="0"/>
                        </a:spcAft>
                      </a:pPr>
                      <a:r>
                        <a:rPr lang="en-US" sz="1400" dirty="0">
                          <a:effectLst/>
                          <a:latin typeface="Aptos" panose="020B0004020202020204" pitchFamily="34" charset="0"/>
                        </a:rPr>
                        <a:t>The lawyer reacts to your responses appropriately in order to allow you to tell your story.  More interested in notes taken than in eye-contact with you.</a:t>
                      </a:r>
                      <a:endParaRPr lang="en-GB" sz="1400" dirty="0">
                        <a:effectLst/>
                        <a:latin typeface="Aptos" panose="020B0004020202020204" pitchFamily="34" charset="0"/>
                        <a:ea typeface="Times New Roman" charset="0"/>
                        <a:cs typeface="Times New Roman" charset="0"/>
                      </a:endParaRPr>
                    </a:p>
                  </a:txBody>
                  <a:tcPr marL="51437" marR="51437" marT="0" marB="0"/>
                </a:tc>
                <a:tc>
                  <a:txBody>
                    <a:bodyPr/>
                    <a:lstStyle/>
                    <a:p>
                      <a:pPr>
                        <a:spcAft>
                          <a:spcPts val="0"/>
                        </a:spcAft>
                      </a:pPr>
                      <a:r>
                        <a:rPr lang="en-US" sz="1400" dirty="0">
                          <a:effectLst/>
                          <a:latin typeface="Aptos" panose="020B0004020202020204" pitchFamily="34" charset="0"/>
                        </a:rPr>
                        <a:t>The lawyer is clearly listening closely to you.</a:t>
                      </a:r>
                      <a:endParaRPr lang="en-GB" sz="1400" dirty="0">
                        <a:effectLst/>
                        <a:latin typeface="Aptos" panose="020B0004020202020204" pitchFamily="34" charset="0"/>
                      </a:endParaRPr>
                    </a:p>
                    <a:p>
                      <a:pPr>
                        <a:spcAft>
                          <a:spcPts val="0"/>
                        </a:spcAft>
                      </a:pPr>
                      <a:r>
                        <a:rPr lang="en-US" sz="1400" dirty="0">
                          <a:effectLst/>
                          <a:latin typeface="Aptos" panose="020B0004020202020204" pitchFamily="34" charset="0"/>
                        </a:rPr>
                        <a:t>If the lawyer interrupts, it is only to assist you in telling the story more effectively.</a:t>
                      </a:r>
                      <a:endParaRPr lang="en-GB" sz="1400" dirty="0">
                        <a:effectLst/>
                        <a:latin typeface="Aptos" panose="020B0004020202020204" pitchFamily="34" charset="0"/>
                      </a:endParaRPr>
                    </a:p>
                    <a:p>
                      <a:pPr>
                        <a:spcAft>
                          <a:spcPts val="0"/>
                        </a:spcAft>
                      </a:pPr>
                      <a:r>
                        <a:rPr lang="en-US" sz="1400" dirty="0">
                          <a:effectLst/>
                          <a:latin typeface="Aptos" panose="020B0004020202020204" pitchFamily="34" charset="0"/>
                        </a:rPr>
                        <a:t>Lawyer provides opportunities for you to lead the discussion where appropriate.  </a:t>
                      </a:r>
                      <a:endParaRPr lang="en-GB" sz="1400" dirty="0">
                        <a:effectLst/>
                        <a:latin typeface="Aptos" panose="020B0004020202020204" pitchFamily="34" charset="0"/>
                      </a:endParaRPr>
                    </a:p>
                    <a:p>
                      <a:pPr>
                        <a:spcAft>
                          <a:spcPts val="0"/>
                        </a:spcAft>
                      </a:pPr>
                      <a:r>
                        <a:rPr lang="en-US" sz="1400" dirty="0">
                          <a:effectLst/>
                          <a:latin typeface="Aptos" panose="020B0004020202020204" pitchFamily="34" charset="0"/>
                        </a:rPr>
                        <a:t>Good eye contact and non-verbal clues.</a:t>
                      </a:r>
                      <a:endParaRPr lang="en-GB" sz="1400" dirty="0">
                        <a:effectLst/>
                        <a:latin typeface="Aptos" panose="020B0004020202020204" pitchFamily="34" charset="0"/>
                        <a:ea typeface="Times New Roman" charset="0"/>
                        <a:cs typeface="Times New Roman" charset="0"/>
                      </a:endParaRPr>
                    </a:p>
                  </a:txBody>
                  <a:tcPr marL="51437" marR="51437" marT="0" marB="0"/>
                </a:tc>
                <a:tc>
                  <a:txBody>
                    <a:bodyPr/>
                    <a:lstStyle/>
                    <a:p>
                      <a:pPr>
                        <a:spcAft>
                          <a:spcPts val="0"/>
                        </a:spcAft>
                      </a:pPr>
                      <a:r>
                        <a:rPr lang="en-US" sz="1400" dirty="0">
                          <a:effectLst/>
                          <a:latin typeface="Aptos" panose="020B0004020202020204" pitchFamily="34" charset="0"/>
                        </a:rPr>
                        <a:t>The lawyer is an excellent listener and speaks only when it is clearly helpful to your telling your story.  Lawyer uses silence and other non-verbal facilitators to give you an opportunity to expand.  </a:t>
                      </a:r>
                      <a:endParaRPr lang="en-GB" sz="1400" dirty="0">
                        <a:effectLst/>
                        <a:latin typeface="Aptos" panose="020B0004020202020204" pitchFamily="34" charset="0"/>
                      </a:endParaRPr>
                    </a:p>
                    <a:p>
                      <a:pPr>
                        <a:spcAft>
                          <a:spcPts val="0"/>
                        </a:spcAft>
                      </a:pPr>
                      <a:r>
                        <a:rPr lang="en-US" sz="1400" dirty="0">
                          <a:effectLst/>
                          <a:latin typeface="Aptos" panose="020B0004020202020204" pitchFamily="34" charset="0"/>
                        </a:rPr>
                        <a:t>Excellent eye contact and non-verbal cues.</a:t>
                      </a:r>
                      <a:endParaRPr lang="en-GB" sz="1400" dirty="0">
                        <a:effectLst/>
                        <a:latin typeface="Aptos" panose="020B0004020202020204" pitchFamily="34" charset="0"/>
                        <a:ea typeface="Times New Roman" charset="0"/>
                        <a:cs typeface="Times New Roman" charset="0"/>
                      </a:endParaRPr>
                    </a:p>
                  </a:txBody>
                  <a:tcPr marL="51437" marR="51437" marT="0" marB="0"/>
                </a:tc>
                <a:extLst>
                  <a:ext uri="{0D108BD9-81ED-4DB2-BD59-A6C34878D82A}">
                    <a16:rowId xmlns:a16="http://schemas.microsoft.com/office/drawing/2014/main" val="10001"/>
                  </a:ext>
                </a:extLst>
              </a:tr>
            </a:tbl>
          </a:graphicData>
        </a:graphic>
      </p:graphicFrame>
      <p:sp>
        <p:nvSpPr>
          <p:cNvPr id="3" name="Slide Number Placeholder 2">
            <a:extLst>
              <a:ext uri="{FF2B5EF4-FFF2-40B4-BE49-F238E27FC236}">
                <a16:creationId xmlns:a16="http://schemas.microsoft.com/office/drawing/2014/main" id="{E0279306-7CD9-9B16-AAB4-3B2B2107B65F}"/>
              </a:ext>
            </a:extLst>
          </p:cNvPr>
          <p:cNvSpPr>
            <a:spLocks noGrp="1"/>
          </p:cNvSpPr>
          <p:nvPr>
            <p:ph type="sldNum" sz="quarter" idx="12"/>
          </p:nvPr>
        </p:nvSpPr>
        <p:spPr/>
        <p:txBody>
          <a:bodyPr/>
          <a:lstStyle/>
          <a:p>
            <a:fld id="{6CBD9A4F-DB6A-A440-8516-1176E765E149}" type="slidenum">
              <a:rPr lang="en-AU" altLang="en-US" smtClean="0"/>
              <a:pPr/>
              <a:t>14</a:t>
            </a:fld>
            <a:endParaRPr lang="en-AU" altLang="en-US" dirty="0"/>
          </a:p>
        </p:txBody>
      </p:sp>
    </p:spTree>
    <p:extLst>
      <p:ext uri="{BB962C8B-B14F-4D97-AF65-F5344CB8AC3E}">
        <p14:creationId xmlns:p14="http://schemas.microsoft.com/office/powerpoint/2010/main" val="1573993946"/>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D0EFEE6B-9951-1A4F-9BCC-78325621DE22}"/>
              </a:ext>
            </a:extLst>
          </p:cNvPr>
          <p:cNvSpPr>
            <a:spLocks noGrp="1"/>
          </p:cNvSpPr>
          <p:nvPr>
            <p:ph type="title"/>
          </p:nvPr>
        </p:nvSpPr>
        <p:spPr/>
        <p:txBody>
          <a:bodyPr/>
          <a:lstStyle/>
          <a:p>
            <a:pPr>
              <a:defRPr/>
            </a:pPr>
            <a:endParaRPr lang="en-US" altLang="en-US" dirty="0">
              <a:ea typeface="ＭＳ Ｐゴシック" charset="-128"/>
            </a:endParaRPr>
          </a:p>
        </p:txBody>
      </p:sp>
      <p:graphicFrame>
        <p:nvGraphicFramePr>
          <p:cNvPr id="2" name="Content Placeholder 4">
            <a:extLst>
              <a:ext uri="{FF2B5EF4-FFF2-40B4-BE49-F238E27FC236}">
                <a16:creationId xmlns:a16="http://schemas.microsoft.com/office/drawing/2014/main" id="{FDA666BD-8120-EA55-0867-CC2A4B49C0F4}"/>
              </a:ext>
            </a:extLst>
          </p:cNvPr>
          <p:cNvGraphicFramePr>
            <a:graphicFrameLocks/>
          </p:cNvGraphicFramePr>
          <p:nvPr>
            <p:extLst>
              <p:ext uri="{D42A27DB-BD31-4B8C-83A1-F6EECF244321}">
                <p14:modId xmlns:p14="http://schemas.microsoft.com/office/powerpoint/2010/main" val="1087833076"/>
              </p:ext>
            </p:extLst>
          </p:nvPr>
        </p:nvGraphicFramePr>
        <p:xfrm>
          <a:off x="1080216" y="674417"/>
          <a:ext cx="7040124" cy="4132196"/>
        </p:xfrm>
        <a:graphic>
          <a:graphicData uri="http://schemas.openxmlformats.org/drawingml/2006/table">
            <a:tbl>
              <a:tblPr>
                <a:tableStyleId>{5C22544A-7EE6-4342-B048-85BDC9FD1C3A}</a:tableStyleId>
              </a:tblPr>
              <a:tblGrid>
                <a:gridCol w="1222371">
                  <a:extLst>
                    <a:ext uri="{9D8B030D-6E8A-4147-A177-3AD203B41FA5}">
                      <a16:colId xmlns:a16="http://schemas.microsoft.com/office/drawing/2014/main" val="20000"/>
                    </a:ext>
                  </a:extLst>
                </a:gridCol>
                <a:gridCol w="1455054">
                  <a:extLst>
                    <a:ext uri="{9D8B030D-6E8A-4147-A177-3AD203B41FA5}">
                      <a16:colId xmlns:a16="http://schemas.microsoft.com/office/drawing/2014/main" val="20001"/>
                    </a:ext>
                  </a:extLst>
                </a:gridCol>
                <a:gridCol w="1454233">
                  <a:extLst>
                    <a:ext uri="{9D8B030D-6E8A-4147-A177-3AD203B41FA5}">
                      <a16:colId xmlns:a16="http://schemas.microsoft.com/office/drawing/2014/main" val="20002"/>
                    </a:ext>
                  </a:extLst>
                </a:gridCol>
                <a:gridCol w="1454233">
                  <a:extLst>
                    <a:ext uri="{9D8B030D-6E8A-4147-A177-3AD203B41FA5}">
                      <a16:colId xmlns:a16="http://schemas.microsoft.com/office/drawing/2014/main" val="20003"/>
                    </a:ext>
                  </a:extLst>
                </a:gridCol>
                <a:gridCol w="1454233">
                  <a:extLst>
                    <a:ext uri="{9D8B030D-6E8A-4147-A177-3AD203B41FA5}">
                      <a16:colId xmlns:a16="http://schemas.microsoft.com/office/drawing/2014/main" val="20004"/>
                    </a:ext>
                  </a:extLst>
                </a:gridCol>
              </a:tblGrid>
              <a:tr h="207347">
                <a:tc>
                  <a:txBody>
                    <a:bodyPr/>
                    <a:lstStyle/>
                    <a:p>
                      <a:pPr algn="ctr">
                        <a:spcAft>
                          <a:spcPts val="0"/>
                        </a:spcAft>
                      </a:pPr>
                      <a:r>
                        <a:rPr lang="en-US" sz="1400">
                          <a:effectLst/>
                          <a:latin typeface="Aptos" panose="020B0004020202020204" pitchFamily="34" charset="0"/>
                        </a:rPr>
                        <a:t>1</a:t>
                      </a:r>
                      <a:endParaRPr lang="en-GB" sz="1400">
                        <a:effectLst/>
                        <a:latin typeface="Aptos" panose="020B0004020202020204" pitchFamily="34" charset="0"/>
                        <a:ea typeface="Times New Roman" charset="0"/>
                        <a:cs typeface="Times New Roman" charset="0"/>
                      </a:endParaRPr>
                    </a:p>
                  </a:txBody>
                  <a:tcPr marL="51437" marR="51437" marT="0" marB="0"/>
                </a:tc>
                <a:tc>
                  <a:txBody>
                    <a:bodyPr/>
                    <a:lstStyle/>
                    <a:p>
                      <a:pPr algn="ctr">
                        <a:spcAft>
                          <a:spcPts val="0"/>
                        </a:spcAft>
                      </a:pPr>
                      <a:r>
                        <a:rPr lang="en-US" sz="1400">
                          <a:effectLst/>
                          <a:latin typeface="Aptos" panose="020B0004020202020204" pitchFamily="34" charset="0"/>
                        </a:rPr>
                        <a:t>2</a:t>
                      </a:r>
                      <a:endParaRPr lang="en-GB" sz="1400">
                        <a:effectLst/>
                        <a:latin typeface="Aptos" panose="020B0004020202020204" pitchFamily="34" charset="0"/>
                        <a:ea typeface="Times New Roman" charset="0"/>
                        <a:cs typeface="Times New Roman" charset="0"/>
                      </a:endParaRPr>
                    </a:p>
                  </a:txBody>
                  <a:tcPr marL="51437" marR="51437" marT="0" marB="0"/>
                </a:tc>
                <a:tc>
                  <a:txBody>
                    <a:bodyPr/>
                    <a:lstStyle/>
                    <a:p>
                      <a:pPr algn="ctr">
                        <a:spcAft>
                          <a:spcPts val="0"/>
                        </a:spcAft>
                      </a:pPr>
                      <a:r>
                        <a:rPr lang="en-US" sz="1400">
                          <a:effectLst/>
                          <a:latin typeface="Aptos" panose="020B0004020202020204" pitchFamily="34" charset="0"/>
                        </a:rPr>
                        <a:t>3</a:t>
                      </a:r>
                      <a:endParaRPr lang="en-GB" sz="1400">
                        <a:effectLst/>
                        <a:latin typeface="Aptos" panose="020B0004020202020204" pitchFamily="34" charset="0"/>
                        <a:ea typeface="Times New Roman" charset="0"/>
                        <a:cs typeface="Times New Roman" charset="0"/>
                      </a:endParaRPr>
                    </a:p>
                  </a:txBody>
                  <a:tcPr marL="51437" marR="51437" marT="0" marB="0"/>
                </a:tc>
                <a:tc>
                  <a:txBody>
                    <a:bodyPr/>
                    <a:lstStyle/>
                    <a:p>
                      <a:pPr algn="ctr">
                        <a:spcAft>
                          <a:spcPts val="0"/>
                        </a:spcAft>
                      </a:pPr>
                      <a:r>
                        <a:rPr lang="en-US" sz="1400">
                          <a:effectLst/>
                          <a:latin typeface="Aptos" panose="020B0004020202020204" pitchFamily="34" charset="0"/>
                        </a:rPr>
                        <a:t>4 </a:t>
                      </a:r>
                      <a:endParaRPr lang="en-GB" sz="1400">
                        <a:effectLst/>
                        <a:latin typeface="Aptos" panose="020B0004020202020204" pitchFamily="34" charset="0"/>
                        <a:ea typeface="Times New Roman" charset="0"/>
                        <a:cs typeface="Times New Roman" charset="0"/>
                      </a:endParaRPr>
                    </a:p>
                  </a:txBody>
                  <a:tcPr marL="51437" marR="51437" marT="0" marB="0"/>
                </a:tc>
                <a:tc>
                  <a:txBody>
                    <a:bodyPr/>
                    <a:lstStyle/>
                    <a:p>
                      <a:pPr algn="ctr">
                        <a:spcAft>
                          <a:spcPts val="0"/>
                        </a:spcAft>
                      </a:pPr>
                      <a:r>
                        <a:rPr lang="en-US" sz="1400">
                          <a:effectLst/>
                          <a:latin typeface="Aptos" panose="020B0004020202020204" pitchFamily="34" charset="0"/>
                        </a:rPr>
                        <a:t>5</a:t>
                      </a:r>
                      <a:endParaRPr lang="en-GB" sz="1400">
                        <a:effectLst/>
                        <a:latin typeface="Aptos" panose="020B0004020202020204" pitchFamily="34" charset="0"/>
                        <a:ea typeface="Times New Roman" charset="0"/>
                        <a:cs typeface="Times New Roman" charset="0"/>
                      </a:endParaRPr>
                    </a:p>
                  </a:txBody>
                  <a:tcPr marL="51437" marR="51437" marT="0" marB="0"/>
                </a:tc>
                <a:extLst>
                  <a:ext uri="{0D108BD9-81ED-4DB2-BD59-A6C34878D82A}">
                    <a16:rowId xmlns:a16="http://schemas.microsoft.com/office/drawing/2014/main" val="10000"/>
                  </a:ext>
                </a:extLst>
              </a:tr>
              <a:tr h="3918836">
                <a:tc>
                  <a:txBody>
                    <a:bodyPr/>
                    <a:lstStyle/>
                    <a:p>
                      <a:pPr>
                        <a:spcAft>
                          <a:spcPts val="0"/>
                        </a:spcAft>
                      </a:pPr>
                      <a:r>
                        <a:rPr lang="en-US" sz="1400" dirty="0">
                          <a:effectLst/>
                          <a:latin typeface="Aptos" panose="020B0004020202020204" pitchFamily="34" charset="0"/>
                        </a:rPr>
                        <a:t>Lawyer </a:t>
                      </a:r>
                      <a:r>
                        <a:rPr lang="en-US" sz="1400" b="1" dirty="0">
                          <a:solidFill>
                            <a:srgbClr val="C00000"/>
                          </a:solidFill>
                          <a:effectLst/>
                          <a:latin typeface="Aptos" panose="020B0004020202020204" pitchFamily="34" charset="0"/>
                        </a:rPr>
                        <a:t>prevents you from talking </a:t>
                      </a:r>
                      <a:r>
                        <a:rPr lang="en-US" sz="1400" dirty="0">
                          <a:effectLst/>
                          <a:latin typeface="Aptos" panose="020B0004020202020204" pitchFamily="34" charset="0"/>
                        </a:rPr>
                        <a:t>by</a:t>
                      </a:r>
                      <a:r>
                        <a:rPr lang="en-GB" sz="1400" dirty="0">
                          <a:effectLst/>
                          <a:latin typeface="Aptos" panose="020B0004020202020204" pitchFamily="34" charset="0"/>
                        </a:rPr>
                        <a:t> interrupting</a:t>
                      </a:r>
                      <a:r>
                        <a:rPr lang="en-US" sz="1400" dirty="0">
                          <a:effectLst/>
                          <a:latin typeface="Aptos" panose="020B0004020202020204" pitchFamily="34" charset="0"/>
                        </a:rPr>
                        <a:t>, cutting off, talking over, rushing you.  </a:t>
                      </a:r>
                      <a:endParaRPr lang="en-GB" sz="1400" dirty="0">
                        <a:effectLst/>
                        <a:latin typeface="Aptos" panose="020B0004020202020204" pitchFamily="34" charset="0"/>
                      </a:endParaRPr>
                    </a:p>
                    <a:p>
                      <a:pPr>
                        <a:spcAft>
                          <a:spcPts val="0"/>
                        </a:spcAft>
                      </a:pPr>
                      <a:r>
                        <a:rPr lang="en-US" sz="1400" b="1" dirty="0">
                          <a:solidFill>
                            <a:srgbClr val="407742"/>
                          </a:solidFill>
                          <a:effectLst/>
                          <a:latin typeface="Aptos" panose="020B0004020202020204" pitchFamily="34" charset="0"/>
                        </a:rPr>
                        <a:t>Takes over the conversation prematurely </a:t>
                      </a:r>
                      <a:r>
                        <a:rPr lang="en-US" sz="1400" dirty="0">
                          <a:effectLst/>
                          <a:latin typeface="Aptos" panose="020B0004020202020204" pitchFamily="34" charset="0"/>
                        </a:rPr>
                        <a:t>as if the lawyer already knows all the answers.</a:t>
                      </a:r>
                      <a:endParaRPr lang="en-GB" sz="1400" dirty="0">
                        <a:effectLst/>
                        <a:latin typeface="Aptos" panose="020B0004020202020204" pitchFamily="34" charset="0"/>
                        <a:ea typeface="Times New Roman" charset="0"/>
                        <a:cs typeface="Times New Roman" charset="0"/>
                      </a:endParaRPr>
                    </a:p>
                  </a:txBody>
                  <a:tcPr marL="51437" marR="51437" marT="0" marB="0"/>
                </a:tc>
                <a:tc>
                  <a:txBody>
                    <a:bodyPr/>
                    <a:lstStyle/>
                    <a:p>
                      <a:pPr>
                        <a:spcAft>
                          <a:spcPts val="0"/>
                        </a:spcAft>
                      </a:pPr>
                      <a:r>
                        <a:rPr lang="en-US" sz="1400" dirty="0">
                          <a:effectLst/>
                          <a:latin typeface="Aptos" panose="020B0004020202020204" pitchFamily="34" charset="0"/>
                        </a:rPr>
                        <a:t>Lawyer </a:t>
                      </a:r>
                      <a:r>
                        <a:rPr lang="en-US" sz="1400" b="1" dirty="0">
                          <a:solidFill>
                            <a:srgbClr val="C00000"/>
                          </a:solidFill>
                          <a:effectLst/>
                          <a:latin typeface="Aptos" panose="020B0004020202020204" pitchFamily="34" charset="0"/>
                        </a:rPr>
                        <a:t>limits your opportunity to talk </a:t>
                      </a:r>
                      <a:r>
                        <a:rPr lang="en-US" sz="1400" dirty="0">
                          <a:effectLst/>
                          <a:latin typeface="Aptos" panose="020B0004020202020204" pitchFamily="34" charset="0"/>
                        </a:rPr>
                        <a:t>by interrupting, cutting you off, etc.  </a:t>
                      </a:r>
                      <a:endParaRPr lang="en-GB" sz="1400" dirty="0">
                        <a:effectLst/>
                        <a:latin typeface="Aptos" panose="020B0004020202020204" pitchFamily="34" charset="0"/>
                      </a:endParaRPr>
                    </a:p>
                    <a:p>
                      <a:pPr>
                        <a:spcAft>
                          <a:spcPts val="0"/>
                        </a:spcAft>
                      </a:pPr>
                      <a:r>
                        <a:rPr lang="en-US" sz="1400" b="1" dirty="0">
                          <a:solidFill>
                            <a:srgbClr val="407742"/>
                          </a:solidFill>
                          <a:effectLst/>
                          <a:latin typeface="Aptos" panose="020B0004020202020204" pitchFamily="34" charset="0"/>
                        </a:rPr>
                        <a:t>You are allowed to answer specific questions </a:t>
                      </a:r>
                      <a:r>
                        <a:rPr lang="en-US" sz="1400" dirty="0">
                          <a:effectLst/>
                          <a:latin typeface="Aptos" panose="020B0004020202020204" pitchFamily="34" charset="0"/>
                        </a:rPr>
                        <a:t>but are not allowed to expand on topics. </a:t>
                      </a:r>
                      <a:endParaRPr lang="en-GB" sz="1400" dirty="0">
                        <a:effectLst/>
                        <a:latin typeface="Aptos" panose="020B0004020202020204" pitchFamily="34" charset="0"/>
                        <a:ea typeface="Times New Roman" charset="0"/>
                        <a:cs typeface="Times New Roman" charset="0"/>
                      </a:endParaRPr>
                    </a:p>
                  </a:txBody>
                  <a:tcPr marL="51437" marR="51437" marT="0" marB="0"/>
                </a:tc>
                <a:tc>
                  <a:txBody>
                    <a:bodyPr/>
                    <a:lstStyle/>
                    <a:p>
                      <a:pPr>
                        <a:spcAft>
                          <a:spcPts val="0"/>
                        </a:spcAft>
                      </a:pPr>
                      <a:r>
                        <a:rPr lang="en-US" sz="1400" dirty="0">
                          <a:effectLst/>
                          <a:latin typeface="Aptos" panose="020B0004020202020204" pitchFamily="34" charset="0"/>
                        </a:rPr>
                        <a:t>Lawyer </a:t>
                      </a:r>
                      <a:r>
                        <a:rPr lang="en-US" sz="1400" b="1" dirty="0">
                          <a:solidFill>
                            <a:srgbClr val="C00000"/>
                          </a:solidFill>
                          <a:effectLst/>
                          <a:latin typeface="Aptos" panose="020B0004020202020204" pitchFamily="34" charset="0"/>
                        </a:rPr>
                        <a:t>rarely interrupts or cuts off or rushes you</a:t>
                      </a:r>
                      <a:r>
                        <a:rPr lang="en-US" sz="1400" dirty="0">
                          <a:effectLst/>
                          <a:latin typeface="Aptos" panose="020B0004020202020204" pitchFamily="34" charset="0"/>
                        </a:rPr>
                        <a:t>.</a:t>
                      </a:r>
                      <a:endParaRPr lang="en-GB" sz="1400" dirty="0">
                        <a:effectLst/>
                        <a:latin typeface="Aptos" panose="020B0004020202020204" pitchFamily="34" charset="0"/>
                      </a:endParaRPr>
                    </a:p>
                    <a:p>
                      <a:pPr>
                        <a:spcAft>
                          <a:spcPts val="0"/>
                        </a:spcAft>
                      </a:pPr>
                      <a:r>
                        <a:rPr lang="en-US" sz="1400" dirty="0">
                          <a:effectLst/>
                          <a:latin typeface="Aptos" panose="020B0004020202020204" pitchFamily="34" charset="0"/>
                        </a:rPr>
                        <a:t>The lawyer </a:t>
                      </a:r>
                      <a:r>
                        <a:rPr lang="en-US" sz="1400" b="1" dirty="0">
                          <a:solidFill>
                            <a:srgbClr val="407742"/>
                          </a:solidFill>
                          <a:effectLst/>
                          <a:latin typeface="Aptos" panose="020B0004020202020204" pitchFamily="34" charset="0"/>
                        </a:rPr>
                        <a:t>reacts to your responses appropriately in order to allow you to tell your story.  </a:t>
                      </a:r>
                      <a:r>
                        <a:rPr lang="en-US" sz="1400" dirty="0">
                          <a:effectLst/>
                          <a:latin typeface="Aptos" panose="020B0004020202020204" pitchFamily="34" charset="0"/>
                        </a:rPr>
                        <a:t>More interested in notes taken than in eye-contact with you.</a:t>
                      </a:r>
                      <a:endParaRPr lang="en-GB" sz="1400" dirty="0">
                        <a:effectLst/>
                        <a:latin typeface="Aptos" panose="020B0004020202020204" pitchFamily="34" charset="0"/>
                        <a:ea typeface="Times New Roman" charset="0"/>
                        <a:cs typeface="Times New Roman" charset="0"/>
                      </a:endParaRPr>
                    </a:p>
                  </a:txBody>
                  <a:tcPr marL="51437" marR="51437" marT="0" marB="0"/>
                </a:tc>
                <a:tc>
                  <a:txBody>
                    <a:bodyPr/>
                    <a:lstStyle/>
                    <a:p>
                      <a:pPr>
                        <a:spcAft>
                          <a:spcPts val="0"/>
                        </a:spcAft>
                      </a:pPr>
                      <a:r>
                        <a:rPr lang="en-US" sz="1400" dirty="0">
                          <a:effectLst/>
                          <a:latin typeface="Aptos" panose="020B0004020202020204" pitchFamily="34" charset="0"/>
                        </a:rPr>
                        <a:t>The lawyer </a:t>
                      </a:r>
                      <a:r>
                        <a:rPr lang="en-US" sz="1400" b="1" dirty="0">
                          <a:solidFill>
                            <a:srgbClr val="C00000"/>
                          </a:solidFill>
                          <a:effectLst/>
                          <a:latin typeface="Aptos" panose="020B0004020202020204" pitchFamily="34" charset="0"/>
                        </a:rPr>
                        <a:t>is clearly listening closely to you</a:t>
                      </a:r>
                      <a:r>
                        <a:rPr lang="en-US" sz="1400" dirty="0">
                          <a:effectLst/>
                          <a:latin typeface="Aptos" panose="020B0004020202020204" pitchFamily="34" charset="0"/>
                        </a:rPr>
                        <a:t>.</a:t>
                      </a:r>
                      <a:endParaRPr lang="en-GB" sz="1400" dirty="0">
                        <a:effectLst/>
                        <a:latin typeface="Aptos" panose="020B0004020202020204" pitchFamily="34" charset="0"/>
                      </a:endParaRPr>
                    </a:p>
                    <a:p>
                      <a:pPr>
                        <a:spcAft>
                          <a:spcPts val="0"/>
                        </a:spcAft>
                      </a:pPr>
                      <a:r>
                        <a:rPr lang="en-US" sz="1400" dirty="0">
                          <a:effectLst/>
                          <a:latin typeface="Aptos" panose="020B0004020202020204" pitchFamily="34" charset="0"/>
                        </a:rPr>
                        <a:t>If the lawyer interrupts, it is only to assist you in telling the story more effectively.</a:t>
                      </a:r>
                      <a:endParaRPr lang="en-GB" sz="1400" dirty="0">
                        <a:effectLst/>
                        <a:latin typeface="Aptos" panose="020B0004020202020204" pitchFamily="34" charset="0"/>
                      </a:endParaRPr>
                    </a:p>
                    <a:p>
                      <a:pPr>
                        <a:spcAft>
                          <a:spcPts val="0"/>
                        </a:spcAft>
                      </a:pPr>
                      <a:r>
                        <a:rPr lang="en-US" sz="1400" b="1" dirty="0">
                          <a:solidFill>
                            <a:srgbClr val="407742"/>
                          </a:solidFill>
                          <a:effectLst/>
                          <a:latin typeface="Aptos" panose="020B0004020202020204" pitchFamily="34" charset="0"/>
                        </a:rPr>
                        <a:t>Lawyer provides opportunities for you to lead the discussion </a:t>
                      </a:r>
                      <a:r>
                        <a:rPr lang="en-US" sz="1400" dirty="0">
                          <a:effectLst/>
                          <a:latin typeface="Aptos" panose="020B0004020202020204" pitchFamily="34" charset="0"/>
                        </a:rPr>
                        <a:t>where appropriate.  </a:t>
                      </a:r>
                      <a:endParaRPr lang="en-GB" sz="1400" dirty="0">
                        <a:effectLst/>
                        <a:latin typeface="Aptos" panose="020B0004020202020204" pitchFamily="34" charset="0"/>
                      </a:endParaRPr>
                    </a:p>
                    <a:p>
                      <a:pPr>
                        <a:spcAft>
                          <a:spcPts val="0"/>
                        </a:spcAft>
                      </a:pPr>
                      <a:r>
                        <a:rPr lang="en-US" sz="1400" dirty="0">
                          <a:effectLst/>
                          <a:latin typeface="Aptos" panose="020B0004020202020204" pitchFamily="34" charset="0"/>
                        </a:rPr>
                        <a:t>Good eye contact and non-verbal clues.</a:t>
                      </a:r>
                      <a:endParaRPr lang="en-GB" sz="1400" dirty="0">
                        <a:effectLst/>
                        <a:latin typeface="Aptos" panose="020B0004020202020204" pitchFamily="34" charset="0"/>
                        <a:ea typeface="Times New Roman" charset="0"/>
                        <a:cs typeface="Times New Roman" charset="0"/>
                      </a:endParaRPr>
                    </a:p>
                  </a:txBody>
                  <a:tcPr marL="51437" marR="51437" marT="0" marB="0"/>
                </a:tc>
                <a:tc>
                  <a:txBody>
                    <a:bodyPr/>
                    <a:lstStyle/>
                    <a:p>
                      <a:pPr>
                        <a:spcAft>
                          <a:spcPts val="0"/>
                        </a:spcAft>
                      </a:pPr>
                      <a:r>
                        <a:rPr lang="en-US" sz="1400" dirty="0">
                          <a:effectLst/>
                          <a:latin typeface="Aptos" panose="020B0004020202020204" pitchFamily="34" charset="0"/>
                        </a:rPr>
                        <a:t>The lawyer is </a:t>
                      </a:r>
                      <a:r>
                        <a:rPr lang="en-US" sz="1400" b="1" dirty="0">
                          <a:solidFill>
                            <a:srgbClr val="C00000"/>
                          </a:solidFill>
                          <a:effectLst/>
                          <a:latin typeface="Aptos" panose="020B0004020202020204" pitchFamily="34" charset="0"/>
                        </a:rPr>
                        <a:t>an excellent listener </a:t>
                      </a:r>
                      <a:r>
                        <a:rPr lang="en-US" sz="1400" dirty="0">
                          <a:effectLst/>
                          <a:latin typeface="Aptos" panose="020B0004020202020204" pitchFamily="34" charset="0"/>
                        </a:rPr>
                        <a:t>and speaks only when it is clearly helpful to your telling your story.  </a:t>
                      </a:r>
                      <a:r>
                        <a:rPr lang="en-US" sz="1400" b="1" dirty="0">
                          <a:solidFill>
                            <a:srgbClr val="407742"/>
                          </a:solidFill>
                          <a:effectLst/>
                          <a:latin typeface="Aptos" panose="020B0004020202020204" pitchFamily="34" charset="0"/>
                        </a:rPr>
                        <a:t>Lawyer uses silence and other non-verbal facilitators </a:t>
                      </a:r>
                      <a:r>
                        <a:rPr lang="en-US" sz="1400" dirty="0">
                          <a:effectLst/>
                          <a:latin typeface="Aptos" panose="020B0004020202020204" pitchFamily="34" charset="0"/>
                        </a:rPr>
                        <a:t>to give you an opportunity to expand.  </a:t>
                      </a:r>
                      <a:endParaRPr lang="en-GB" sz="1400" dirty="0">
                        <a:effectLst/>
                        <a:latin typeface="Aptos" panose="020B0004020202020204" pitchFamily="34" charset="0"/>
                      </a:endParaRPr>
                    </a:p>
                    <a:p>
                      <a:pPr>
                        <a:spcAft>
                          <a:spcPts val="0"/>
                        </a:spcAft>
                      </a:pPr>
                      <a:r>
                        <a:rPr lang="en-US" sz="1400" dirty="0">
                          <a:effectLst/>
                          <a:latin typeface="Aptos" panose="020B0004020202020204" pitchFamily="34" charset="0"/>
                        </a:rPr>
                        <a:t>Excellent eye contact and non-verbal cues.</a:t>
                      </a:r>
                      <a:endParaRPr lang="en-GB" sz="1400" dirty="0">
                        <a:effectLst/>
                        <a:latin typeface="Aptos" panose="020B0004020202020204" pitchFamily="34" charset="0"/>
                        <a:ea typeface="Times New Roman" charset="0"/>
                        <a:cs typeface="Times New Roman" charset="0"/>
                      </a:endParaRPr>
                    </a:p>
                  </a:txBody>
                  <a:tcPr marL="51437" marR="51437" marT="0" marB="0"/>
                </a:tc>
                <a:extLst>
                  <a:ext uri="{0D108BD9-81ED-4DB2-BD59-A6C34878D82A}">
                    <a16:rowId xmlns:a16="http://schemas.microsoft.com/office/drawing/2014/main" val="10001"/>
                  </a:ext>
                </a:extLst>
              </a:tr>
            </a:tbl>
          </a:graphicData>
        </a:graphic>
      </p:graphicFrame>
      <p:sp>
        <p:nvSpPr>
          <p:cNvPr id="4" name="Content Placeholder 3">
            <a:extLst>
              <a:ext uri="{FF2B5EF4-FFF2-40B4-BE49-F238E27FC236}">
                <a16:creationId xmlns:a16="http://schemas.microsoft.com/office/drawing/2014/main" id="{303CB7F7-4575-B055-0599-A1845161CE4C}"/>
              </a:ext>
            </a:extLst>
          </p:cNvPr>
          <p:cNvSpPr>
            <a:spLocks noGrp="1"/>
          </p:cNvSpPr>
          <p:nvPr>
            <p:ph idx="1"/>
          </p:nvPr>
        </p:nvSpPr>
        <p:spPr/>
        <p:txBody>
          <a:bodyPr/>
          <a:lstStyle/>
          <a:p>
            <a:endParaRPr lang="en-US" dirty="0"/>
          </a:p>
        </p:txBody>
      </p:sp>
      <p:sp>
        <p:nvSpPr>
          <p:cNvPr id="6" name="Slide Number Placeholder 2">
            <a:extLst>
              <a:ext uri="{FF2B5EF4-FFF2-40B4-BE49-F238E27FC236}">
                <a16:creationId xmlns:a16="http://schemas.microsoft.com/office/drawing/2014/main" id="{8F6B29A4-BDEF-5756-4998-881737EDB270}"/>
              </a:ext>
            </a:extLst>
          </p:cNvPr>
          <p:cNvSpPr>
            <a:spLocks noGrp="1"/>
          </p:cNvSpPr>
          <p:nvPr>
            <p:ph type="sldNum" sz="quarter" idx="12"/>
          </p:nvPr>
        </p:nvSpPr>
        <p:spPr>
          <a:xfrm>
            <a:off x="8101013" y="4857750"/>
            <a:ext cx="585787" cy="161925"/>
          </a:xfrm>
        </p:spPr>
        <p:txBody>
          <a:bodyPr/>
          <a:lstStyle/>
          <a:p>
            <a:fld id="{6CBD9A4F-DB6A-A440-8516-1176E765E149}" type="slidenum">
              <a:rPr lang="en-AU" altLang="en-US" smtClean="0"/>
              <a:pPr/>
              <a:t>15</a:t>
            </a:fld>
            <a:endParaRPr lang="en-AU" altLang="en-US" dirty="0"/>
          </a:p>
        </p:txBody>
      </p:sp>
    </p:spTree>
    <p:extLst>
      <p:ext uri="{BB962C8B-B14F-4D97-AF65-F5344CB8AC3E}">
        <p14:creationId xmlns:p14="http://schemas.microsoft.com/office/powerpoint/2010/main" val="633828158"/>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D0EFEE6B-9951-1A4F-9BCC-78325621DE22}"/>
              </a:ext>
            </a:extLst>
          </p:cNvPr>
          <p:cNvSpPr>
            <a:spLocks noGrp="1"/>
          </p:cNvSpPr>
          <p:nvPr>
            <p:ph type="title"/>
          </p:nvPr>
        </p:nvSpPr>
        <p:spPr/>
        <p:txBody>
          <a:bodyPr/>
          <a:lstStyle/>
          <a:p>
            <a:pPr>
              <a:defRPr/>
            </a:pPr>
            <a:endParaRPr lang="en-US" altLang="en-US" dirty="0">
              <a:ea typeface="ＭＳ Ｐゴシック" charset="-128"/>
            </a:endParaRPr>
          </a:p>
        </p:txBody>
      </p:sp>
      <p:sp>
        <p:nvSpPr>
          <p:cNvPr id="28694" name="Slide Number Placeholder 3">
            <a:extLst>
              <a:ext uri="{FF2B5EF4-FFF2-40B4-BE49-F238E27FC236}">
                <a16:creationId xmlns:a16="http://schemas.microsoft.com/office/drawing/2014/main" id="{7868BCCB-6AD5-FD53-2894-95E8AD1B06CC}"/>
              </a:ext>
            </a:extLst>
          </p:cNvPr>
          <p:cNvSpPr>
            <a:spLocks noGrp="1"/>
          </p:cNvSpPr>
          <p:nvPr>
            <p:ph type="sldNum" sz="quarter" idx="12"/>
          </p:nvPr>
        </p:nvSpPr>
        <p:spPr bwMode="auto">
          <a:xfrm>
            <a:off x="1493044" y="4800600"/>
            <a:ext cx="1028700" cy="2393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100">
                <a:solidFill>
                  <a:schemeClr val="tx1"/>
                </a:solidFill>
                <a:latin typeface="Calibri" panose="020F0502020204030204" pitchFamily="34" charset="0"/>
              </a:defRPr>
            </a:lvl1pPr>
            <a:lvl2pPr marL="557213" indent="-214313">
              <a:spcBef>
                <a:spcPct val="20000"/>
              </a:spcBef>
              <a:buChar char="–"/>
              <a:defRPr sz="2100">
                <a:solidFill>
                  <a:schemeClr val="tx1"/>
                </a:solidFill>
                <a:latin typeface="Calibri" panose="020F0502020204030204" pitchFamily="34" charset="0"/>
              </a:defRPr>
            </a:lvl2pPr>
            <a:lvl3pPr marL="857250" indent="-171450">
              <a:spcBef>
                <a:spcPct val="20000"/>
              </a:spcBef>
              <a:buChar char="•"/>
              <a:defRPr sz="1800">
                <a:solidFill>
                  <a:schemeClr val="tx1"/>
                </a:solidFill>
                <a:latin typeface="Calibri" panose="020F0502020204030204" pitchFamily="34" charset="0"/>
              </a:defRPr>
            </a:lvl3pPr>
            <a:lvl4pPr marL="1200150" indent="-171450">
              <a:spcBef>
                <a:spcPct val="20000"/>
              </a:spcBef>
              <a:buChar char="–"/>
              <a:defRPr sz="1500">
                <a:solidFill>
                  <a:schemeClr val="tx1"/>
                </a:solidFill>
                <a:latin typeface="Calibri" panose="020F0502020204030204" pitchFamily="34" charset="0"/>
              </a:defRPr>
            </a:lvl4pPr>
            <a:lvl5pPr marL="1543050" indent="-171450">
              <a:spcBef>
                <a:spcPct val="20000"/>
              </a:spcBef>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Char char="»"/>
              <a:defRPr sz="1500">
                <a:solidFill>
                  <a:schemeClr val="tx1"/>
                </a:solidFill>
                <a:latin typeface="Calibri" panose="020F0502020204030204" pitchFamily="34" charset="0"/>
              </a:defRPr>
            </a:lvl9pPr>
          </a:lstStyle>
          <a:p>
            <a:pPr>
              <a:spcBef>
                <a:spcPct val="0"/>
              </a:spcBef>
              <a:buFontTx/>
              <a:buNone/>
            </a:pPr>
            <a:fld id="{8309C1EB-08EC-1E40-BB09-AE1E25A52E3E}" type="slidenum">
              <a:rPr lang="en-AU" altLang="en-US" sz="900">
                <a:cs typeface="Calibri" panose="020F0502020204030204" pitchFamily="34" charset="0"/>
              </a:rPr>
              <a:pPr>
                <a:spcBef>
                  <a:spcPct val="0"/>
                </a:spcBef>
                <a:buFontTx/>
                <a:buNone/>
              </a:pPr>
              <a:t>16</a:t>
            </a:fld>
            <a:endParaRPr lang="en-AU" altLang="en-US" sz="900">
              <a:cs typeface="Calibri" panose="020F0502020204030204" pitchFamily="34" charset="0"/>
            </a:endParaRPr>
          </a:p>
        </p:txBody>
      </p:sp>
      <p:sp>
        <p:nvSpPr>
          <p:cNvPr id="3" name="Content Placeholder 2">
            <a:extLst>
              <a:ext uri="{FF2B5EF4-FFF2-40B4-BE49-F238E27FC236}">
                <a16:creationId xmlns:a16="http://schemas.microsoft.com/office/drawing/2014/main" id="{83354B7B-43B2-CD44-626C-E4F2200D5E2F}"/>
              </a:ext>
            </a:extLst>
          </p:cNvPr>
          <p:cNvSpPr>
            <a:spLocks noGrp="1"/>
          </p:cNvSpPr>
          <p:nvPr>
            <p:ph idx="1"/>
          </p:nvPr>
        </p:nvSpPr>
        <p:spPr/>
        <p:txBody>
          <a:bodyPr/>
          <a:lstStyle/>
          <a:p>
            <a:endParaRPr lang="en-US"/>
          </a:p>
        </p:txBody>
      </p:sp>
      <p:graphicFrame>
        <p:nvGraphicFramePr>
          <p:cNvPr id="4" name="Content Placeholder 4">
            <a:extLst>
              <a:ext uri="{FF2B5EF4-FFF2-40B4-BE49-F238E27FC236}">
                <a16:creationId xmlns:a16="http://schemas.microsoft.com/office/drawing/2014/main" id="{B45212D8-E188-0A98-DC2A-8144AF17E6BE}"/>
              </a:ext>
            </a:extLst>
          </p:cNvPr>
          <p:cNvGraphicFramePr>
            <a:graphicFrameLocks/>
          </p:cNvGraphicFramePr>
          <p:nvPr>
            <p:extLst>
              <p:ext uri="{D42A27DB-BD31-4B8C-83A1-F6EECF244321}">
                <p14:modId xmlns:p14="http://schemas.microsoft.com/office/powerpoint/2010/main" val="1759265231"/>
              </p:ext>
            </p:extLst>
          </p:nvPr>
        </p:nvGraphicFramePr>
        <p:xfrm>
          <a:off x="1080216" y="674417"/>
          <a:ext cx="7040124" cy="4245841"/>
        </p:xfrm>
        <a:graphic>
          <a:graphicData uri="http://schemas.openxmlformats.org/drawingml/2006/table">
            <a:tbl>
              <a:tblPr>
                <a:tableStyleId>{5C22544A-7EE6-4342-B048-85BDC9FD1C3A}</a:tableStyleId>
              </a:tblPr>
              <a:tblGrid>
                <a:gridCol w="1222371">
                  <a:extLst>
                    <a:ext uri="{9D8B030D-6E8A-4147-A177-3AD203B41FA5}">
                      <a16:colId xmlns:a16="http://schemas.microsoft.com/office/drawing/2014/main" val="20000"/>
                    </a:ext>
                  </a:extLst>
                </a:gridCol>
                <a:gridCol w="1455054">
                  <a:extLst>
                    <a:ext uri="{9D8B030D-6E8A-4147-A177-3AD203B41FA5}">
                      <a16:colId xmlns:a16="http://schemas.microsoft.com/office/drawing/2014/main" val="20001"/>
                    </a:ext>
                  </a:extLst>
                </a:gridCol>
                <a:gridCol w="1454233">
                  <a:extLst>
                    <a:ext uri="{9D8B030D-6E8A-4147-A177-3AD203B41FA5}">
                      <a16:colId xmlns:a16="http://schemas.microsoft.com/office/drawing/2014/main" val="20002"/>
                    </a:ext>
                  </a:extLst>
                </a:gridCol>
                <a:gridCol w="1454233">
                  <a:extLst>
                    <a:ext uri="{9D8B030D-6E8A-4147-A177-3AD203B41FA5}">
                      <a16:colId xmlns:a16="http://schemas.microsoft.com/office/drawing/2014/main" val="20003"/>
                    </a:ext>
                  </a:extLst>
                </a:gridCol>
                <a:gridCol w="1454233">
                  <a:extLst>
                    <a:ext uri="{9D8B030D-6E8A-4147-A177-3AD203B41FA5}">
                      <a16:colId xmlns:a16="http://schemas.microsoft.com/office/drawing/2014/main" val="20004"/>
                    </a:ext>
                  </a:extLst>
                </a:gridCol>
              </a:tblGrid>
              <a:tr h="192023">
                <a:tc>
                  <a:txBody>
                    <a:bodyPr/>
                    <a:lstStyle/>
                    <a:p>
                      <a:pPr algn="ctr">
                        <a:spcAft>
                          <a:spcPts val="0"/>
                        </a:spcAft>
                      </a:pPr>
                      <a:r>
                        <a:rPr lang="en-US" sz="1400">
                          <a:effectLst/>
                          <a:latin typeface="Aptos" panose="020B0004020202020204" pitchFamily="34" charset="0"/>
                        </a:rPr>
                        <a:t>1</a:t>
                      </a:r>
                      <a:endParaRPr lang="en-GB" sz="1400">
                        <a:effectLst/>
                        <a:latin typeface="Aptos" panose="020B0004020202020204" pitchFamily="34" charset="0"/>
                        <a:ea typeface="Times New Roman" charset="0"/>
                        <a:cs typeface="Times New Roman" charset="0"/>
                      </a:endParaRPr>
                    </a:p>
                  </a:txBody>
                  <a:tcPr marL="51437" marR="51437" marT="0" marB="0"/>
                </a:tc>
                <a:tc>
                  <a:txBody>
                    <a:bodyPr/>
                    <a:lstStyle/>
                    <a:p>
                      <a:pPr algn="ctr">
                        <a:spcAft>
                          <a:spcPts val="0"/>
                        </a:spcAft>
                      </a:pPr>
                      <a:r>
                        <a:rPr lang="en-US" sz="1400">
                          <a:effectLst/>
                          <a:latin typeface="Aptos" panose="020B0004020202020204" pitchFamily="34" charset="0"/>
                        </a:rPr>
                        <a:t>2</a:t>
                      </a:r>
                      <a:endParaRPr lang="en-GB" sz="1400">
                        <a:effectLst/>
                        <a:latin typeface="Aptos" panose="020B0004020202020204" pitchFamily="34" charset="0"/>
                        <a:ea typeface="Times New Roman" charset="0"/>
                        <a:cs typeface="Times New Roman" charset="0"/>
                      </a:endParaRPr>
                    </a:p>
                  </a:txBody>
                  <a:tcPr marL="51437" marR="51437" marT="0" marB="0"/>
                </a:tc>
                <a:tc>
                  <a:txBody>
                    <a:bodyPr/>
                    <a:lstStyle/>
                    <a:p>
                      <a:pPr algn="ctr">
                        <a:spcAft>
                          <a:spcPts val="0"/>
                        </a:spcAft>
                      </a:pPr>
                      <a:r>
                        <a:rPr lang="en-US" sz="1400">
                          <a:effectLst/>
                          <a:latin typeface="Aptos" panose="020B0004020202020204" pitchFamily="34" charset="0"/>
                        </a:rPr>
                        <a:t>3</a:t>
                      </a:r>
                      <a:endParaRPr lang="en-GB" sz="1400">
                        <a:effectLst/>
                        <a:latin typeface="Aptos" panose="020B0004020202020204" pitchFamily="34" charset="0"/>
                        <a:ea typeface="Times New Roman" charset="0"/>
                        <a:cs typeface="Times New Roman" charset="0"/>
                      </a:endParaRPr>
                    </a:p>
                  </a:txBody>
                  <a:tcPr marL="51437" marR="51437" marT="0" marB="0"/>
                </a:tc>
                <a:tc>
                  <a:txBody>
                    <a:bodyPr/>
                    <a:lstStyle/>
                    <a:p>
                      <a:pPr algn="ctr">
                        <a:spcAft>
                          <a:spcPts val="0"/>
                        </a:spcAft>
                      </a:pPr>
                      <a:r>
                        <a:rPr lang="en-US" sz="1400">
                          <a:effectLst/>
                          <a:latin typeface="Aptos" panose="020B0004020202020204" pitchFamily="34" charset="0"/>
                        </a:rPr>
                        <a:t>4 </a:t>
                      </a:r>
                      <a:endParaRPr lang="en-GB" sz="1400">
                        <a:effectLst/>
                        <a:latin typeface="Aptos" panose="020B0004020202020204" pitchFamily="34" charset="0"/>
                        <a:ea typeface="Times New Roman" charset="0"/>
                        <a:cs typeface="Times New Roman" charset="0"/>
                      </a:endParaRPr>
                    </a:p>
                  </a:txBody>
                  <a:tcPr marL="51437" marR="51437" marT="0" marB="0"/>
                </a:tc>
                <a:tc>
                  <a:txBody>
                    <a:bodyPr/>
                    <a:lstStyle/>
                    <a:p>
                      <a:pPr algn="ctr">
                        <a:spcAft>
                          <a:spcPts val="0"/>
                        </a:spcAft>
                      </a:pPr>
                      <a:r>
                        <a:rPr lang="en-US" sz="1400">
                          <a:effectLst/>
                          <a:latin typeface="Aptos" panose="020B0004020202020204" pitchFamily="34" charset="0"/>
                        </a:rPr>
                        <a:t>5</a:t>
                      </a:r>
                      <a:endParaRPr lang="en-GB" sz="1400">
                        <a:effectLst/>
                        <a:latin typeface="Aptos" panose="020B0004020202020204" pitchFamily="34" charset="0"/>
                        <a:ea typeface="Times New Roman" charset="0"/>
                        <a:cs typeface="Times New Roman" charset="0"/>
                      </a:endParaRPr>
                    </a:p>
                  </a:txBody>
                  <a:tcPr marL="51437" marR="51437" marT="0" marB="0"/>
                </a:tc>
                <a:extLst>
                  <a:ext uri="{0D108BD9-81ED-4DB2-BD59-A6C34878D82A}">
                    <a16:rowId xmlns:a16="http://schemas.microsoft.com/office/drawing/2014/main" val="10000"/>
                  </a:ext>
                </a:extLst>
              </a:tr>
              <a:tr h="4032481">
                <a:tc>
                  <a:txBody>
                    <a:bodyPr/>
                    <a:lstStyle/>
                    <a:p>
                      <a:pPr>
                        <a:spcAft>
                          <a:spcPts val="0"/>
                        </a:spcAft>
                      </a:pPr>
                      <a:r>
                        <a:rPr lang="en-US" sz="1400" dirty="0">
                          <a:effectLst/>
                          <a:latin typeface="Aptos" panose="020B0004020202020204" pitchFamily="34" charset="0"/>
                        </a:rPr>
                        <a:t>Lawyer </a:t>
                      </a:r>
                      <a:r>
                        <a:rPr lang="en-US" sz="1400" b="1" dirty="0">
                          <a:solidFill>
                            <a:srgbClr val="C00000"/>
                          </a:solidFill>
                          <a:effectLst/>
                          <a:latin typeface="Aptos" panose="020B0004020202020204" pitchFamily="34" charset="0"/>
                        </a:rPr>
                        <a:t>prevents you from talking </a:t>
                      </a:r>
                      <a:r>
                        <a:rPr lang="en-US" sz="1400" dirty="0">
                          <a:effectLst/>
                          <a:latin typeface="Aptos" panose="020B0004020202020204" pitchFamily="34" charset="0"/>
                        </a:rPr>
                        <a:t>by</a:t>
                      </a:r>
                      <a:r>
                        <a:rPr lang="en-GB" sz="1400" dirty="0">
                          <a:effectLst/>
                          <a:latin typeface="Aptos" panose="020B0004020202020204" pitchFamily="34" charset="0"/>
                        </a:rPr>
                        <a:t> interrupting</a:t>
                      </a:r>
                      <a:r>
                        <a:rPr lang="en-US" sz="1400" dirty="0">
                          <a:effectLst/>
                          <a:latin typeface="Aptos" panose="020B0004020202020204" pitchFamily="34" charset="0"/>
                        </a:rPr>
                        <a:t>, cutting off, talking over, rushing you.  </a:t>
                      </a:r>
                      <a:endParaRPr lang="en-GB" sz="1400" dirty="0">
                        <a:effectLst/>
                        <a:latin typeface="Aptos" panose="020B0004020202020204" pitchFamily="34" charset="0"/>
                      </a:endParaRPr>
                    </a:p>
                    <a:p>
                      <a:pPr>
                        <a:spcAft>
                          <a:spcPts val="0"/>
                        </a:spcAft>
                      </a:pPr>
                      <a:r>
                        <a:rPr lang="en-US" sz="1400" b="1" dirty="0">
                          <a:solidFill>
                            <a:srgbClr val="407742"/>
                          </a:solidFill>
                          <a:effectLst/>
                          <a:latin typeface="Aptos" panose="020B0004020202020204" pitchFamily="34" charset="0"/>
                        </a:rPr>
                        <a:t>Takes over the conversation prematurely </a:t>
                      </a:r>
                      <a:r>
                        <a:rPr lang="en-US" sz="1400" dirty="0">
                          <a:effectLst/>
                          <a:latin typeface="Aptos" panose="020B0004020202020204" pitchFamily="34" charset="0"/>
                        </a:rPr>
                        <a:t>as if the lawyer already knows all the answers.</a:t>
                      </a:r>
                      <a:endParaRPr lang="en-GB" sz="1400" dirty="0">
                        <a:effectLst/>
                        <a:latin typeface="Aptos" panose="020B0004020202020204" pitchFamily="34" charset="0"/>
                        <a:ea typeface="Times New Roman" charset="0"/>
                        <a:cs typeface="Times New Roman" charset="0"/>
                      </a:endParaRPr>
                    </a:p>
                  </a:txBody>
                  <a:tcPr marL="51437" marR="51437" marT="0" marB="0"/>
                </a:tc>
                <a:tc>
                  <a:txBody>
                    <a:bodyPr/>
                    <a:lstStyle/>
                    <a:p>
                      <a:pPr>
                        <a:spcAft>
                          <a:spcPts val="0"/>
                        </a:spcAft>
                      </a:pPr>
                      <a:r>
                        <a:rPr lang="en-US" sz="1400" dirty="0">
                          <a:effectLst/>
                          <a:latin typeface="Aptos" panose="020B0004020202020204" pitchFamily="34" charset="0"/>
                        </a:rPr>
                        <a:t>Lawyer </a:t>
                      </a:r>
                      <a:r>
                        <a:rPr lang="en-US" sz="1400" b="1" dirty="0">
                          <a:solidFill>
                            <a:srgbClr val="C00000"/>
                          </a:solidFill>
                          <a:effectLst/>
                          <a:latin typeface="Aptos" panose="020B0004020202020204" pitchFamily="34" charset="0"/>
                        </a:rPr>
                        <a:t>limits your opportunity to talk </a:t>
                      </a:r>
                      <a:r>
                        <a:rPr lang="en-US" sz="1400" dirty="0">
                          <a:effectLst/>
                          <a:latin typeface="Aptos" panose="020B0004020202020204" pitchFamily="34" charset="0"/>
                        </a:rPr>
                        <a:t>by interrupting, cutting you off, etc.  </a:t>
                      </a:r>
                      <a:endParaRPr lang="en-GB" sz="1400" dirty="0">
                        <a:effectLst/>
                        <a:latin typeface="Aptos" panose="020B0004020202020204" pitchFamily="34" charset="0"/>
                      </a:endParaRPr>
                    </a:p>
                    <a:p>
                      <a:pPr>
                        <a:spcAft>
                          <a:spcPts val="0"/>
                        </a:spcAft>
                      </a:pPr>
                      <a:r>
                        <a:rPr lang="en-US" sz="1400" b="1" dirty="0">
                          <a:solidFill>
                            <a:srgbClr val="407742"/>
                          </a:solidFill>
                          <a:effectLst/>
                          <a:latin typeface="Aptos" panose="020B0004020202020204" pitchFamily="34" charset="0"/>
                        </a:rPr>
                        <a:t>You are allowed to answer specific questions </a:t>
                      </a:r>
                      <a:r>
                        <a:rPr lang="en-US" sz="1400" dirty="0">
                          <a:effectLst/>
                          <a:latin typeface="Aptos" panose="020B0004020202020204" pitchFamily="34" charset="0"/>
                        </a:rPr>
                        <a:t>but are not allowed to expand on topics. </a:t>
                      </a:r>
                      <a:endParaRPr lang="en-GB" sz="1400" dirty="0">
                        <a:effectLst/>
                        <a:latin typeface="Aptos" panose="020B0004020202020204" pitchFamily="34" charset="0"/>
                        <a:ea typeface="Times New Roman" charset="0"/>
                        <a:cs typeface="Times New Roman" charset="0"/>
                      </a:endParaRPr>
                    </a:p>
                  </a:txBody>
                  <a:tcPr marL="51437" marR="51437" marT="0" marB="0"/>
                </a:tc>
                <a:tc>
                  <a:txBody>
                    <a:bodyPr/>
                    <a:lstStyle/>
                    <a:p>
                      <a:pPr>
                        <a:spcAft>
                          <a:spcPts val="0"/>
                        </a:spcAft>
                      </a:pPr>
                      <a:r>
                        <a:rPr lang="en-US" sz="1400" dirty="0">
                          <a:effectLst/>
                          <a:latin typeface="Aptos" panose="020B0004020202020204" pitchFamily="34" charset="0"/>
                        </a:rPr>
                        <a:t>Lawyer </a:t>
                      </a:r>
                      <a:r>
                        <a:rPr lang="en-US" sz="1400" b="1" dirty="0">
                          <a:solidFill>
                            <a:srgbClr val="C00000"/>
                          </a:solidFill>
                          <a:effectLst/>
                          <a:latin typeface="Aptos" panose="020B0004020202020204" pitchFamily="34" charset="0"/>
                        </a:rPr>
                        <a:t>rarely interrupts or cuts off or rushes you</a:t>
                      </a:r>
                      <a:r>
                        <a:rPr lang="en-US" sz="1400" dirty="0">
                          <a:effectLst/>
                          <a:latin typeface="Aptos" panose="020B0004020202020204" pitchFamily="34" charset="0"/>
                        </a:rPr>
                        <a:t>.</a:t>
                      </a:r>
                      <a:endParaRPr lang="en-GB" sz="1400" dirty="0">
                        <a:effectLst/>
                        <a:latin typeface="Aptos" panose="020B0004020202020204" pitchFamily="34" charset="0"/>
                      </a:endParaRPr>
                    </a:p>
                    <a:p>
                      <a:pPr>
                        <a:spcAft>
                          <a:spcPts val="0"/>
                        </a:spcAft>
                      </a:pPr>
                      <a:r>
                        <a:rPr lang="en-US" sz="1400" dirty="0">
                          <a:effectLst/>
                          <a:latin typeface="Aptos" panose="020B0004020202020204" pitchFamily="34" charset="0"/>
                        </a:rPr>
                        <a:t>The lawyer </a:t>
                      </a:r>
                      <a:r>
                        <a:rPr lang="en-US" sz="1400" b="1" dirty="0">
                          <a:solidFill>
                            <a:srgbClr val="407742"/>
                          </a:solidFill>
                          <a:effectLst/>
                          <a:latin typeface="Aptos" panose="020B0004020202020204" pitchFamily="34" charset="0"/>
                        </a:rPr>
                        <a:t>reacts to your responses appropriately in order to allow you to tell your story.  </a:t>
                      </a:r>
                      <a:r>
                        <a:rPr lang="en-US" sz="1400" dirty="0">
                          <a:effectLst/>
                          <a:latin typeface="Aptos" panose="020B0004020202020204" pitchFamily="34" charset="0"/>
                        </a:rPr>
                        <a:t>More interested in notes taken than in eye-contact with you.</a:t>
                      </a:r>
                      <a:endParaRPr lang="en-GB" sz="1400" dirty="0">
                        <a:effectLst/>
                        <a:latin typeface="Aptos" panose="020B0004020202020204" pitchFamily="34" charset="0"/>
                        <a:ea typeface="Times New Roman" charset="0"/>
                        <a:cs typeface="Times New Roman" charset="0"/>
                      </a:endParaRPr>
                    </a:p>
                  </a:txBody>
                  <a:tcPr marL="51437" marR="51437" marT="0" marB="0"/>
                </a:tc>
                <a:tc>
                  <a:txBody>
                    <a:bodyPr/>
                    <a:lstStyle/>
                    <a:p>
                      <a:pPr>
                        <a:spcAft>
                          <a:spcPts val="0"/>
                        </a:spcAft>
                      </a:pPr>
                      <a:r>
                        <a:rPr lang="en-US" sz="1400" dirty="0">
                          <a:effectLst/>
                          <a:latin typeface="Aptos" panose="020B0004020202020204" pitchFamily="34" charset="0"/>
                        </a:rPr>
                        <a:t>The lawyer </a:t>
                      </a:r>
                      <a:r>
                        <a:rPr lang="en-US" sz="1400" b="1" dirty="0">
                          <a:solidFill>
                            <a:srgbClr val="C00000"/>
                          </a:solidFill>
                          <a:effectLst/>
                          <a:latin typeface="Aptos" panose="020B0004020202020204" pitchFamily="34" charset="0"/>
                        </a:rPr>
                        <a:t>is clearly listening closely to you</a:t>
                      </a:r>
                      <a:r>
                        <a:rPr lang="en-US" sz="1400" dirty="0">
                          <a:effectLst/>
                          <a:latin typeface="Aptos" panose="020B0004020202020204" pitchFamily="34" charset="0"/>
                        </a:rPr>
                        <a:t>.</a:t>
                      </a:r>
                      <a:endParaRPr lang="en-GB" sz="1400" dirty="0">
                        <a:effectLst/>
                        <a:latin typeface="Aptos" panose="020B0004020202020204" pitchFamily="34" charset="0"/>
                      </a:endParaRPr>
                    </a:p>
                    <a:p>
                      <a:pPr>
                        <a:spcAft>
                          <a:spcPts val="0"/>
                        </a:spcAft>
                      </a:pPr>
                      <a:r>
                        <a:rPr lang="en-US" sz="1400" dirty="0">
                          <a:effectLst/>
                          <a:latin typeface="Aptos" panose="020B0004020202020204" pitchFamily="34" charset="0"/>
                        </a:rPr>
                        <a:t>If the lawyer interrupts, it is only to assist you in telling the story more effectively.</a:t>
                      </a:r>
                      <a:endParaRPr lang="en-GB" sz="1400" dirty="0">
                        <a:effectLst/>
                        <a:latin typeface="Aptos" panose="020B0004020202020204" pitchFamily="34" charset="0"/>
                      </a:endParaRPr>
                    </a:p>
                    <a:p>
                      <a:pPr>
                        <a:spcAft>
                          <a:spcPts val="0"/>
                        </a:spcAft>
                      </a:pPr>
                      <a:r>
                        <a:rPr lang="en-US" sz="1400" b="1" dirty="0">
                          <a:solidFill>
                            <a:srgbClr val="407742"/>
                          </a:solidFill>
                          <a:effectLst/>
                          <a:latin typeface="Aptos" panose="020B0004020202020204" pitchFamily="34" charset="0"/>
                        </a:rPr>
                        <a:t>Lawyer provides opportunities for you to lead the discussion </a:t>
                      </a:r>
                      <a:r>
                        <a:rPr lang="en-US" sz="1400" dirty="0">
                          <a:effectLst/>
                          <a:latin typeface="Aptos" panose="020B0004020202020204" pitchFamily="34" charset="0"/>
                        </a:rPr>
                        <a:t>where appropriate.  </a:t>
                      </a:r>
                      <a:endParaRPr lang="en-GB" sz="1400" dirty="0">
                        <a:effectLst/>
                        <a:latin typeface="Aptos" panose="020B0004020202020204" pitchFamily="34" charset="0"/>
                      </a:endParaRPr>
                    </a:p>
                    <a:p>
                      <a:pPr>
                        <a:spcAft>
                          <a:spcPts val="0"/>
                        </a:spcAft>
                      </a:pPr>
                      <a:r>
                        <a:rPr lang="en-US" sz="1400" dirty="0">
                          <a:effectLst/>
                          <a:latin typeface="Aptos" panose="020B0004020202020204" pitchFamily="34" charset="0"/>
                        </a:rPr>
                        <a:t>Good eye contact and non-verbal clues.</a:t>
                      </a:r>
                      <a:endParaRPr lang="en-GB" sz="1400" dirty="0">
                        <a:effectLst/>
                        <a:latin typeface="Aptos" panose="020B0004020202020204" pitchFamily="34" charset="0"/>
                        <a:ea typeface="Times New Roman" charset="0"/>
                        <a:cs typeface="Times New Roman" charset="0"/>
                      </a:endParaRPr>
                    </a:p>
                  </a:txBody>
                  <a:tcPr marL="51437" marR="51437" marT="0" marB="0"/>
                </a:tc>
                <a:tc>
                  <a:txBody>
                    <a:bodyPr/>
                    <a:lstStyle/>
                    <a:p>
                      <a:pPr>
                        <a:spcAft>
                          <a:spcPts val="0"/>
                        </a:spcAft>
                      </a:pPr>
                      <a:r>
                        <a:rPr lang="en-US" sz="1400" dirty="0">
                          <a:effectLst/>
                          <a:latin typeface="Aptos" panose="020B0004020202020204" pitchFamily="34" charset="0"/>
                        </a:rPr>
                        <a:t>The lawyer is </a:t>
                      </a:r>
                      <a:r>
                        <a:rPr lang="en-US" sz="1400" b="1" dirty="0">
                          <a:solidFill>
                            <a:srgbClr val="C00000"/>
                          </a:solidFill>
                          <a:effectLst/>
                          <a:latin typeface="Aptos" panose="020B0004020202020204" pitchFamily="34" charset="0"/>
                        </a:rPr>
                        <a:t>an excellent listener </a:t>
                      </a:r>
                      <a:r>
                        <a:rPr lang="en-US" sz="1400" dirty="0">
                          <a:effectLst/>
                          <a:latin typeface="Aptos" panose="020B0004020202020204" pitchFamily="34" charset="0"/>
                        </a:rPr>
                        <a:t>and speaks only when it is clearly helpful to your telling your story.  </a:t>
                      </a:r>
                      <a:r>
                        <a:rPr lang="en-US" sz="1400" b="1" dirty="0">
                          <a:solidFill>
                            <a:srgbClr val="407742"/>
                          </a:solidFill>
                          <a:effectLst/>
                          <a:latin typeface="Aptos" panose="020B0004020202020204" pitchFamily="34" charset="0"/>
                        </a:rPr>
                        <a:t>Lawyer uses silence and other non-verbal facilitators </a:t>
                      </a:r>
                      <a:r>
                        <a:rPr lang="en-US" sz="1400" dirty="0">
                          <a:effectLst/>
                          <a:latin typeface="Aptos" panose="020B0004020202020204" pitchFamily="34" charset="0"/>
                        </a:rPr>
                        <a:t>to give you an opportunity to expand.  </a:t>
                      </a:r>
                      <a:endParaRPr lang="en-GB" sz="1400" dirty="0">
                        <a:effectLst/>
                        <a:latin typeface="Aptos" panose="020B0004020202020204" pitchFamily="34" charset="0"/>
                      </a:endParaRPr>
                    </a:p>
                    <a:p>
                      <a:pPr>
                        <a:spcAft>
                          <a:spcPts val="0"/>
                        </a:spcAft>
                      </a:pPr>
                      <a:r>
                        <a:rPr lang="en-US" sz="1400" i="1" dirty="0">
                          <a:effectLst/>
                          <a:latin typeface="Aptos" panose="020B0004020202020204" pitchFamily="34" charset="0"/>
                        </a:rPr>
                        <a:t>Excellent eye contact and non-verbal cues.</a:t>
                      </a:r>
                      <a:endParaRPr lang="en-GB" sz="1400" i="1" dirty="0">
                        <a:effectLst/>
                        <a:latin typeface="Aptos" panose="020B0004020202020204" pitchFamily="34" charset="0"/>
                        <a:ea typeface="Times New Roman" charset="0"/>
                        <a:cs typeface="Times New Roman" charset="0"/>
                      </a:endParaRPr>
                    </a:p>
                  </a:txBody>
                  <a:tcPr marL="51437" marR="51437" marT="0" marB="0"/>
                </a:tc>
                <a:extLst>
                  <a:ext uri="{0D108BD9-81ED-4DB2-BD59-A6C34878D82A}">
                    <a16:rowId xmlns:a16="http://schemas.microsoft.com/office/drawing/2014/main" val="10001"/>
                  </a:ext>
                </a:extLst>
              </a:tr>
            </a:tbl>
          </a:graphicData>
        </a:graphic>
      </p:graphicFrame>
      <p:sp>
        <p:nvSpPr>
          <p:cNvPr id="6" name="Slide Number Placeholder 2">
            <a:extLst>
              <a:ext uri="{FF2B5EF4-FFF2-40B4-BE49-F238E27FC236}">
                <a16:creationId xmlns:a16="http://schemas.microsoft.com/office/drawing/2014/main" id="{0875CE39-6E95-C873-6E5D-5AFCA5E0DAC4}"/>
              </a:ext>
            </a:extLst>
          </p:cNvPr>
          <p:cNvSpPr txBox="1">
            <a:spLocks/>
          </p:cNvSpPr>
          <p:nvPr/>
        </p:nvSpPr>
        <p:spPr bwMode="auto">
          <a:xfrm>
            <a:off x="8101013" y="4876006"/>
            <a:ext cx="585787" cy="16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AU"/>
            </a:defPPr>
            <a:lvl1pPr algn="r" rtl="0" fontAlgn="base">
              <a:spcBef>
                <a:spcPct val="0"/>
              </a:spcBef>
              <a:spcAft>
                <a:spcPct val="0"/>
              </a:spcAft>
              <a:defRPr sz="1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fld id="{6CBD9A4F-DB6A-A440-8516-1176E765E149}" type="slidenum">
              <a:rPr lang="en-AU" altLang="en-US" smtClean="0"/>
              <a:pPr/>
              <a:t>16</a:t>
            </a:fld>
            <a:endParaRPr lang="en-AU" altLang="en-US" dirty="0"/>
          </a:p>
        </p:txBody>
      </p:sp>
    </p:spTree>
    <p:extLst>
      <p:ext uri="{BB962C8B-B14F-4D97-AF65-F5344CB8AC3E}">
        <p14:creationId xmlns:p14="http://schemas.microsoft.com/office/powerpoint/2010/main" val="1027061232"/>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0" y="3677"/>
            <a:ext cx="7886700" cy="507100"/>
          </a:xfrm>
        </p:spPr>
        <p:txBody>
          <a:bodyPr>
            <a:normAutofit/>
          </a:bodyPr>
          <a:lstStyle/>
          <a:p>
            <a:pPr algn="r"/>
            <a:r>
              <a:rPr lang="en-US" altLang="en-US" sz="2400" dirty="0">
                <a:latin typeface="+mn-lt"/>
                <a:ea typeface="ＭＳ Ｐゴシック" charset="-128"/>
              </a:rPr>
              <a:t>after initial training?</a:t>
            </a:r>
          </a:p>
        </p:txBody>
      </p:sp>
      <p:sp>
        <p:nvSpPr>
          <p:cNvPr id="37890" name="Content Placeholder 2"/>
          <p:cNvSpPr>
            <a:spLocks noGrp="1"/>
          </p:cNvSpPr>
          <p:nvPr>
            <p:ph idx="1"/>
          </p:nvPr>
        </p:nvSpPr>
        <p:spPr>
          <a:xfrm>
            <a:off x="1115616" y="966786"/>
            <a:ext cx="7378613" cy="3263504"/>
          </a:xfrm>
        </p:spPr>
        <p:txBody>
          <a:bodyPr vert="horz" wrap="square" lIns="46292" tIns="23146" rIns="46292" bIns="23146" numCol="1" rtlCol="0" anchor="t" anchorCtr="0" compatLnSpc="1">
            <a:prstTxWarp prst="textNoShape">
              <a:avLst/>
            </a:prstTxWarp>
            <a:noAutofit/>
          </a:bodyPr>
          <a:lstStyle/>
          <a:p>
            <a:pPr marL="270272" indent="-270272"/>
            <a:r>
              <a:rPr lang="en-US" altLang="en-US" sz="2000" dirty="0">
                <a:ea typeface="ＭＳ Ｐゴシック" charset="-128"/>
                <a:cs typeface="Calibri" charset="0"/>
              </a:rPr>
              <a:t>SCs role-play clients with students, real lawyers and other professionals</a:t>
            </a:r>
          </a:p>
          <a:p>
            <a:pPr marL="270272" indent="-270272"/>
            <a:r>
              <a:rPr lang="en-US" altLang="en-US" sz="2000" dirty="0">
                <a:ea typeface="ＭＳ Ｐゴシック" charset="-128"/>
                <a:cs typeface="Calibri" charset="0"/>
              </a:rPr>
              <a:t>SCs are given refresher training on the scenario</a:t>
            </a:r>
          </a:p>
          <a:p>
            <a:pPr marL="270272" indent="-270272"/>
            <a:r>
              <a:rPr lang="en-US" altLang="en-US" sz="2000" dirty="0">
                <a:ea typeface="ＭＳ Ｐゴシック" charset="-128"/>
                <a:cs typeface="Calibri" charset="0"/>
              </a:rPr>
              <a:t>If they are trained on a new scenario they will have the same pattern of training</a:t>
            </a:r>
          </a:p>
          <a:p>
            <a:pPr marL="270272" indent="-270272"/>
            <a:r>
              <a:rPr lang="en-US" altLang="en-US" sz="2000" dirty="0">
                <a:ea typeface="ＭＳ Ｐゴシック" charset="-128"/>
                <a:cs typeface="Calibri" charset="0"/>
              </a:rPr>
              <a:t>They should form a </a:t>
            </a:r>
            <a:r>
              <a:rPr lang="en-US" altLang="en-US" sz="2000" i="1" dirty="0">
                <a:ea typeface="ＭＳ Ｐゴシック" charset="-128"/>
                <a:cs typeface="Calibri" charset="0"/>
              </a:rPr>
              <a:t>community of practice</a:t>
            </a:r>
            <a:r>
              <a:rPr lang="en-US" altLang="en-US" sz="2000" dirty="0">
                <a:ea typeface="ＭＳ Ｐゴシック" charset="-128"/>
                <a:cs typeface="Calibri" charset="0"/>
              </a:rPr>
              <a:t> with two core members of staff – ideally admin + academic to:</a:t>
            </a:r>
          </a:p>
          <a:p>
            <a:pPr marL="613172" lvl="2" indent="-270272"/>
            <a:r>
              <a:rPr lang="en-US" altLang="en-US" dirty="0">
                <a:cs typeface="Calibri" charset="0"/>
              </a:rPr>
              <a:t>improve practice</a:t>
            </a:r>
          </a:p>
          <a:p>
            <a:pPr marL="613172" lvl="2" indent="-270272"/>
            <a:r>
              <a:rPr lang="en-US" altLang="en-US" dirty="0">
                <a:cs typeface="Calibri" charset="0"/>
              </a:rPr>
              <a:t>suggest ways they may be used inside or outside the law school</a:t>
            </a:r>
          </a:p>
          <a:p>
            <a:pPr marL="270272" lvl="1" indent="-270272"/>
            <a:r>
              <a:rPr lang="en-US" altLang="en-US" sz="2000" dirty="0">
                <a:cs typeface="Calibri" charset="0"/>
              </a:rPr>
              <a:t>Community to be as social and democratic as possible</a:t>
            </a:r>
          </a:p>
        </p:txBody>
      </p:sp>
      <p:sp>
        <p:nvSpPr>
          <p:cNvPr id="4" name="Slide Number Placeholder 3">
            <a:extLst>
              <a:ext uri="{FF2B5EF4-FFF2-40B4-BE49-F238E27FC236}">
                <a16:creationId xmlns:a16="http://schemas.microsoft.com/office/drawing/2014/main" id="{C54432FF-7DDF-45B7-1DA8-D59C3525086B}"/>
              </a:ext>
            </a:extLst>
          </p:cNvPr>
          <p:cNvSpPr>
            <a:spLocks noGrp="1"/>
          </p:cNvSpPr>
          <p:nvPr>
            <p:ph type="sldNum" sz="quarter" idx="12"/>
          </p:nvPr>
        </p:nvSpPr>
        <p:spPr/>
        <p:txBody>
          <a:bodyPr/>
          <a:lstStyle/>
          <a:p>
            <a:fld id="{6CBD9A4F-DB6A-A440-8516-1176E765E149}" type="slidenum">
              <a:rPr lang="en-AU" altLang="en-US" smtClean="0"/>
              <a:pPr/>
              <a:t>17</a:t>
            </a:fld>
            <a:endParaRPr lang="en-AU" altLang="en-US"/>
          </a:p>
        </p:txBody>
      </p:sp>
    </p:spTree>
    <p:extLst>
      <p:ext uri="{BB962C8B-B14F-4D97-AF65-F5344CB8AC3E}">
        <p14:creationId xmlns:p14="http://schemas.microsoft.com/office/powerpoint/2010/main" val="1545018854"/>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400E3-B292-1CEF-8238-9A6F1E112E20}"/>
            </a:ext>
          </a:extLst>
        </p:cNvPr>
        <p:cNvGrpSpPr/>
        <p:nvPr/>
      </p:nvGrpSpPr>
      <p:grpSpPr>
        <a:xfrm>
          <a:off x="0" y="0"/>
          <a:ext cx="0" cy="0"/>
          <a:chOff x="0" y="0"/>
          <a:chExt cx="0" cy="0"/>
        </a:xfrm>
      </p:grpSpPr>
      <p:sp>
        <p:nvSpPr>
          <p:cNvPr id="19457" name="Content Placeholder 1">
            <a:extLst>
              <a:ext uri="{FF2B5EF4-FFF2-40B4-BE49-F238E27FC236}">
                <a16:creationId xmlns:a16="http://schemas.microsoft.com/office/drawing/2014/main" id="{C49A617D-8265-A817-FFED-E47BCA28D0A4}"/>
              </a:ext>
            </a:extLst>
          </p:cNvPr>
          <p:cNvSpPr>
            <a:spLocks noGrp="1"/>
          </p:cNvSpPr>
          <p:nvPr>
            <p:ph idx="1"/>
          </p:nvPr>
        </p:nvSpPr>
        <p:spPr>
          <a:xfrm>
            <a:off x="0" y="0"/>
            <a:ext cx="9252520" cy="5429250"/>
          </a:xfrm>
          <a:solidFill>
            <a:srgbClr val="407742"/>
          </a:solidFill>
        </p:spPr>
        <p:txBody>
          <a:bodyPr vert="horz" wrap="square" lIns="53575" tIns="26787" rIns="53575" bIns="26787" numCol="1" anchor="t" anchorCtr="0" compatLnSpc="1">
            <a:prstTxWarp prst="textNoShape">
              <a:avLst/>
            </a:prstTxWarp>
          </a:bodyPr>
          <a:lstStyle/>
          <a:p>
            <a:pPr marL="385763" indent="-385763" algn="ctr">
              <a:buFont typeface="+mj-lt"/>
              <a:buAutoNum type="arabicPeriod"/>
              <a:defRPr/>
            </a:pPr>
            <a:endParaRPr lang="en-US" altLang="en-US" sz="2700" dirty="0">
              <a:solidFill>
                <a:schemeClr val="bg1"/>
              </a:solidFill>
              <a:ea typeface="ＭＳ Ｐゴシック" charset="-128"/>
              <a:cs typeface="Calibri" charset="0"/>
            </a:endParaRPr>
          </a:p>
          <a:p>
            <a:pPr marL="385763" indent="-385763" algn="ctr">
              <a:buFont typeface="+mj-lt"/>
              <a:buAutoNum type="arabicPeriod"/>
              <a:defRPr/>
            </a:pPr>
            <a:endParaRPr lang="en-US" altLang="en-US" sz="2700" dirty="0">
              <a:solidFill>
                <a:schemeClr val="bg1"/>
              </a:solidFill>
              <a:ea typeface="ＭＳ Ｐゴシック" charset="-128"/>
              <a:cs typeface="Calibri" charset="0"/>
            </a:endParaRPr>
          </a:p>
          <a:p>
            <a:pPr marL="385763" indent="-385763" algn="ctr">
              <a:buFont typeface="+mj-lt"/>
              <a:buAutoNum type="arabicPeriod"/>
              <a:defRPr/>
            </a:pPr>
            <a:endParaRPr lang="en-US" altLang="en-US" sz="2700" dirty="0">
              <a:solidFill>
                <a:schemeClr val="bg1"/>
              </a:solidFill>
              <a:ea typeface="ＭＳ Ｐゴシック" charset="-128"/>
              <a:cs typeface="Calibri" charset="0"/>
            </a:endParaRPr>
          </a:p>
          <a:p>
            <a:pPr marL="385763" indent="-385763" algn="ctr">
              <a:buFont typeface="+mj-lt"/>
              <a:buAutoNum type="arabicPeriod"/>
              <a:defRPr/>
            </a:pPr>
            <a:endParaRPr lang="en-US" altLang="en-US" sz="2700" dirty="0">
              <a:solidFill>
                <a:schemeClr val="bg1"/>
              </a:solidFill>
              <a:ea typeface="ＭＳ Ｐゴシック" charset="-128"/>
              <a:cs typeface="Calibri" charset="0"/>
            </a:endParaRPr>
          </a:p>
          <a:p>
            <a:pPr marL="0" indent="0" algn="ctr">
              <a:buNone/>
              <a:defRPr/>
            </a:pPr>
            <a:endParaRPr lang="en-US" sz="2700" dirty="0">
              <a:solidFill>
                <a:schemeClr val="bg1"/>
              </a:solidFill>
            </a:endParaRPr>
          </a:p>
          <a:p>
            <a:pPr marL="0" indent="0" algn="ctr">
              <a:buNone/>
              <a:defRPr/>
            </a:pPr>
            <a:r>
              <a:rPr lang="en-US" altLang="en-US" sz="2800" dirty="0">
                <a:solidFill>
                  <a:schemeClr val="bg1"/>
                </a:solidFill>
              </a:rPr>
              <a:t>The SCI in Canada – some examples</a:t>
            </a:r>
          </a:p>
          <a:p>
            <a:pPr marL="0" indent="0" algn="ctr">
              <a:buNone/>
              <a:defRPr/>
            </a:pPr>
            <a:endParaRPr lang="en-US" altLang="en-US" sz="2700" dirty="0">
              <a:solidFill>
                <a:schemeClr val="bg1"/>
              </a:solidFill>
              <a:ea typeface="ＭＳ Ｐゴシック" charset="-128"/>
              <a:cs typeface="Calibri" charset="0"/>
            </a:endParaRPr>
          </a:p>
          <a:p>
            <a:pPr>
              <a:defRPr/>
            </a:pPr>
            <a:endParaRPr lang="en-US" altLang="en-US" dirty="0">
              <a:solidFill>
                <a:schemeClr val="tx2"/>
              </a:solidFill>
              <a:latin typeface="Verdana" charset="0"/>
              <a:ea typeface="ＭＳ Ｐゴシック" charset="-128"/>
              <a:cs typeface="Calibri" charset="0"/>
            </a:endParaRPr>
          </a:p>
        </p:txBody>
      </p:sp>
      <p:sp>
        <p:nvSpPr>
          <p:cNvPr id="17410" name="Rectangle 2">
            <a:extLst>
              <a:ext uri="{FF2B5EF4-FFF2-40B4-BE49-F238E27FC236}">
                <a16:creationId xmlns:a16="http://schemas.microsoft.com/office/drawing/2014/main" id="{4FE9C94C-9D19-BD05-58A8-172FB8D45576}"/>
              </a:ext>
            </a:extLst>
          </p:cNvPr>
          <p:cNvSpPr>
            <a:spLocks noChangeArrowheads="1"/>
          </p:cNvSpPr>
          <p:nvPr/>
        </p:nvSpPr>
        <p:spPr bwMode="auto">
          <a:xfrm>
            <a:off x="1516856" y="1769269"/>
            <a:ext cx="5924550" cy="44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575" tIns="26787" rIns="53575" bIns="26787">
            <a:spAutoFit/>
          </a:bodyPr>
          <a:lstStyle>
            <a:lvl1pPr>
              <a:spcBef>
                <a:spcPct val="20000"/>
              </a:spcBef>
              <a:buChar char="•"/>
              <a:defRPr sz="2800">
                <a:solidFill>
                  <a:schemeClr val="tx1"/>
                </a:solidFill>
                <a:latin typeface="Calibri" charset="0"/>
              </a:defRPr>
            </a:lvl1pPr>
            <a:lvl2pPr marL="742950" indent="-285750">
              <a:spcBef>
                <a:spcPct val="20000"/>
              </a:spcBef>
              <a:buChar char="–"/>
              <a:defRPr sz="2800">
                <a:solidFill>
                  <a:schemeClr val="tx1"/>
                </a:solidFill>
                <a:latin typeface="Calibri" charset="0"/>
              </a:defRPr>
            </a:lvl2pPr>
            <a:lvl3pPr marL="1143000" indent="-228600">
              <a:spcBef>
                <a:spcPct val="20000"/>
              </a:spcBef>
              <a:buChar char="•"/>
              <a:defRPr sz="2400">
                <a:solidFill>
                  <a:schemeClr val="tx1"/>
                </a:solidFill>
                <a:latin typeface="Calibri" charset="0"/>
              </a:defRPr>
            </a:lvl3pPr>
            <a:lvl4pPr marL="1600200" indent="-228600">
              <a:spcBef>
                <a:spcPct val="20000"/>
              </a:spcBef>
              <a:buChar char="–"/>
              <a:defRPr sz="2000">
                <a:solidFill>
                  <a:schemeClr val="tx1"/>
                </a:solidFill>
                <a:latin typeface="Calibri" charset="0"/>
              </a:defRPr>
            </a:lvl4pPr>
            <a:lvl5pPr marL="2057400" indent="-228600">
              <a:spcBef>
                <a:spcPct val="20000"/>
              </a:spcBef>
              <a:buChar char="»"/>
              <a:defRPr sz="2000">
                <a:solidFill>
                  <a:schemeClr val="tx1"/>
                </a:solidFill>
                <a:latin typeface="Calibri" charset="0"/>
              </a:defRPr>
            </a:lvl5pPr>
            <a:lvl6pPr marL="2514600" indent="-228600" eaLnBrk="0" fontAlgn="base" hangingPunct="0">
              <a:spcBef>
                <a:spcPct val="20000"/>
              </a:spcBef>
              <a:spcAft>
                <a:spcPct val="0"/>
              </a:spcAft>
              <a:buChar char="»"/>
              <a:defRPr sz="2000">
                <a:solidFill>
                  <a:schemeClr val="tx1"/>
                </a:solidFill>
                <a:latin typeface="Calibri" charset="0"/>
              </a:defRPr>
            </a:lvl6pPr>
            <a:lvl7pPr marL="2971800" indent="-228600" eaLnBrk="0" fontAlgn="base" hangingPunct="0">
              <a:spcBef>
                <a:spcPct val="20000"/>
              </a:spcBef>
              <a:spcAft>
                <a:spcPct val="0"/>
              </a:spcAft>
              <a:buChar char="»"/>
              <a:defRPr sz="2000">
                <a:solidFill>
                  <a:schemeClr val="tx1"/>
                </a:solidFill>
                <a:latin typeface="Calibri" charset="0"/>
              </a:defRPr>
            </a:lvl7pPr>
            <a:lvl8pPr marL="3429000" indent="-228600" eaLnBrk="0" fontAlgn="base" hangingPunct="0">
              <a:spcBef>
                <a:spcPct val="20000"/>
              </a:spcBef>
              <a:spcAft>
                <a:spcPct val="0"/>
              </a:spcAft>
              <a:buChar char="»"/>
              <a:defRPr sz="2000">
                <a:solidFill>
                  <a:schemeClr val="tx1"/>
                </a:solidFill>
                <a:latin typeface="Calibri" charset="0"/>
              </a:defRPr>
            </a:lvl8pPr>
            <a:lvl9pPr marL="3886200" indent="-228600" eaLnBrk="0" fontAlgn="base" hangingPunct="0">
              <a:spcBef>
                <a:spcPct val="20000"/>
              </a:spcBef>
              <a:spcAft>
                <a:spcPct val="0"/>
              </a:spcAft>
              <a:buChar char="»"/>
              <a:defRPr sz="2000">
                <a:solidFill>
                  <a:schemeClr val="tx1"/>
                </a:solidFill>
                <a:latin typeface="Calibri" charset="0"/>
              </a:defRPr>
            </a:lvl9pPr>
          </a:lstStyle>
          <a:p>
            <a:pPr eaLnBrk="1" hangingPunct="1">
              <a:spcBef>
                <a:spcPct val="0"/>
              </a:spcBef>
              <a:buFont typeface="Webdings" charset="2"/>
              <a:buNone/>
            </a:pPr>
            <a:r>
              <a:rPr lang="en-US" altLang="en-US" sz="2550" b="1">
                <a:solidFill>
                  <a:schemeClr val="bg1"/>
                </a:solidFill>
                <a:latin typeface="Arial" charset="0"/>
                <a:ea typeface="ＭＳ Ｐゴシック" charset="-128"/>
                <a:cs typeface="Calibri" charset="0"/>
              </a:rPr>
              <a:t>	</a:t>
            </a:r>
          </a:p>
        </p:txBody>
      </p:sp>
    </p:spTree>
    <p:extLst>
      <p:ext uri="{BB962C8B-B14F-4D97-AF65-F5344CB8AC3E}">
        <p14:creationId xmlns:p14="http://schemas.microsoft.com/office/powerpoint/2010/main" val="51466855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390DD1F5-2713-C44F-8E8E-CCC24FE18D4B}"/>
              </a:ext>
            </a:extLst>
          </p:cNvPr>
          <p:cNvSpPr>
            <a:spLocks noGrp="1"/>
          </p:cNvSpPr>
          <p:nvPr>
            <p:ph type="title"/>
          </p:nvPr>
        </p:nvSpPr>
        <p:spPr>
          <a:xfrm rot="5400000">
            <a:off x="5884663" y="1777007"/>
            <a:ext cx="5875735" cy="857250"/>
          </a:xfrm>
        </p:spPr>
        <p:txBody>
          <a:bodyPr>
            <a:normAutofit/>
          </a:bodyPr>
          <a:lstStyle/>
          <a:p>
            <a:pPr algn="r">
              <a:defRPr/>
            </a:pPr>
            <a:r>
              <a:rPr lang="en-US" altLang="en-US" sz="2800" dirty="0">
                <a:ea typeface="ＭＳ Ｐゴシック" charset="-128"/>
              </a:rPr>
              <a:t>current status of SCI projects</a:t>
            </a:r>
          </a:p>
        </p:txBody>
      </p:sp>
      <p:sp>
        <p:nvSpPr>
          <p:cNvPr id="27650" name="Content Placeholder 2">
            <a:extLst>
              <a:ext uri="{FF2B5EF4-FFF2-40B4-BE49-F238E27FC236}">
                <a16:creationId xmlns:a16="http://schemas.microsoft.com/office/drawing/2014/main" id="{10768F01-A4A2-E044-A8D5-009C2A0EA018}"/>
              </a:ext>
            </a:extLst>
          </p:cNvPr>
          <p:cNvSpPr>
            <a:spLocks noGrp="1"/>
          </p:cNvSpPr>
          <p:nvPr>
            <p:ph idx="1"/>
          </p:nvPr>
        </p:nvSpPr>
        <p:spPr>
          <a:xfrm>
            <a:off x="1494235" y="1545431"/>
            <a:ext cx="6172200" cy="2368154"/>
          </a:xfrm>
        </p:spPr>
        <p:txBody>
          <a:bodyPr vert="horz" wrap="square" lIns="46292" tIns="23146" rIns="46292" bIns="23146" numCol="1" rtlCol="0" anchor="t" anchorCtr="0" compatLnSpc="1">
            <a:prstTxWarp prst="textNoShape">
              <a:avLst/>
            </a:prstTxWarp>
            <a:normAutofit/>
          </a:bodyPr>
          <a:lstStyle/>
          <a:p>
            <a:pPr>
              <a:defRPr/>
            </a:pPr>
            <a:endParaRPr lang="en-US" altLang="en-US" dirty="0">
              <a:ea typeface="ＭＳ Ｐゴシック" charset="-128"/>
              <a:cs typeface="Calibri" charset="0"/>
            </a:endParaRPr>
          </a:p>
          <a:p>
            <a:pPr>
              <a:defRPr/>
            </a:pPr>
            <a:endParaRPr lang="en-US" altLang="en-US" dirty="0">
              <a:ea typeface="ＭＳ Ｐゴシック" charset="-128"/>
              <a:cs typeface="Calibri" charset="0"/>
            </a:endParaRPr>
          </a:p>
          <a:p>
            <a:pPr>
              <a:defRPr/>
            </a:pPr>
            <a:endParaRPr lang="en-US" altLang="en-US" dirty="0">
              <a:ea typeface="ＭＳ Ｐゴシック" charset="-128"/>
              <a:cs typeface="Calibri" charset="0"/>
            </a:endParaRPr>
          </a:p>
          <a:p>
            <a:pPr>
              <a:defRPr/>
            </a:pPr>
            <a:endParaRPr lang="en-US" altLang="en-US" dirty="0">
              <a:ea typeface="ＭＳ Ｐゴシック" charset="-128"/>
              <a:cs typeface="Calibri" charset="0"/>
            </a:endParaRPr>
          </a:p>
          <a:p>
            <a:pPr>
              <a:defRPr/>
            </a:pPr>
            <a:endParaRPr lang="en-US" altLang="en-US" dirty="0">
              <a:ea typeface="ＭＳ Ｐゴシック" charset="-128"/>
              <a:cs typeface="Calibri" charset="0"/>
            </a:endParaRPr>
          </a:p>
          <a:p>
            <a:pPr>
              <a:buFontTx/>
              <a:buNone/>
              <a:defRPr/>
            </a:pPr>
            <a:endParaRPr lang="en-US" altLang="en-US" dirty="0">
              <a:ea typeface="ＭＳ Ｐゴシック" charset="-128"/>
              <a:cs typeface="Calibri" charset="0"/>
            </a:endParaRPr>
          </a:p>
          <a:p>
            <a:pPr>
              <a:buFontTx/>
              <a:buNone/>
              <a:defRPr/>
            </a:pPr>
            <a:endParaRPr lang="en-US" altLang="en-US" dirty="0">
              <a:ea typeface="ＭＳ Ｐゴシック" charset="-128"/>
              <a:cs typeface="Calibri" charset="0"/>
            </a:endParaRPr>
          </a:p>
          <a:p>
            <a:pPr>
              <a:defRPr/>
            </a:pPr>
            <a:endParaRPr lang="en-US" altLang="en-US" dirty="0">
              <a:ea typeface="ＭＳ Ｐゴシック" charset="-128"/>
              <a:cs typeface="Calibri" charset="0"/>
            </a:endParaRPr>
          </a:p>
          <a:p>
            <a:pPr>
              <a:buFontTx/>
              <a:buNone/>
              <a:defRPr/>
            </a:pPr>
            <a:endParaRPr lang="en-US" altLang="en-US" dirty="0">
              <a:ea typeface="ＭＳ Ｐゴシック" charset="-128"/>
              <a:cs typeface="Calibri" charset="0"/>
            </a:endParaRPr>
          </a:p>
        </p:txBody>
      </p:sp>
      <p:sp>
        <p:nvSpPr>
          <p:cNvPr id="2" name="Slide Number Placeholder 1">
            <a:extLst>
              <a:ext uri="{FF2B5EF4-FFF2-40B4-BE49-F238E27FC236}">
                <a16:creationId xmlns:a16="http://schemas.microsoft.com/office/drawing/2014/main" id="{A78337A2-7FFE-469F-6B71-0FC5C63A0DCC}"/>
              </a:ext>
            </a:extLst>
          </p:cNvPr>
          <p:cNvSpPr>
            <a:spLocks noGrp="1"/>
          </p:cNvSpPr>
          <p:nvPr>
            <p:ph type="sldNum" sz="quarter" idx="12"/>
          </p:nvPr>
        </p:nvSpPr>
        <p:spPr/>
        <p:txBody>
          <a:bodyPr/>
          <a:lstStyle/>
          <a:p>
            <a:fld id="{7151A094-F6D1-A64E-9AC6-C170F6977DFD}" type="slidenum">
              <a:rPr lang="en-US" smtClean="0"/>
              <a:t>19</a:t>
            </a:fld>
            <a:endParaRPr lang="en-US" dirty="0"/>
          </a:p>
        </p:txBody>
      </p:sp>
      <p:graphicFrame>
        <p:nvGraphicFramePr>
          <p:cNvPr id="3" name="Table 2">
            <a:extLst>
              <a:ext uri="{FF2B5EF4-FFF2-40B4-BE49-F238E27FC236}">
                <a16:creationId xmlns:a16="http://schemas.microsoft.com/office/drawing/2014/main" id="{8E404F1A-DDCF-2E51-22CA-FA5E58A80500}"/>
              </a:ext>
            </a:extLst>
          </p:cNvPr>
          <p:cNvGraphicFramePr>
            <a:graphicFrameLocks noGrp="1"/>
          </p:cNvGraphicFramePr>
          <p:nvPr>
            <p:extLst>
              <p:ext uri="{D42A27DB-BD31-4B8C-83A1-F6EECF244321}">
                <p14:modId xmlns:p14="http://schemas.microsoft.com/office/powerpoint/2010/main" val="3239726279"/>
              </p:ext>
            </p:extLst>
          </p:nvPr>
        </p:nvGraphicFramePr>
        <p:xfrm>
          <a:off x="-1" y="0"/>
          <a:ext cx="8101014" cy="5526712"/>
        </p:xfrm>
        <a:graphic>
          <a:graphicData uri="http://schemas.openxmlformats.org/drawingml/2006/table">
            <a:tbl>
              <a:tblPr firstRow="1" bandRow="1">
                <a:tableStyleId>{D7AC3CCA-C797-4891-BE02-D94E43425B78}</a:tableStyleId>
              </a:tblPr>
              <a:tblGrid>
                <a:gridCol w="4050507">
                  <a:extLst>
                    <a:ext uri="{9D8B030D-6E8A-4147-A177-3AD203B41FA5}">
                      <a16:colId xmlns:a16="http://schemas.microsoft.com/office/drawing/2014/main" val="759185634"/>
                    </a:ext>
                  </a:extLst>
                </a:gridCol>
                <a:gridCol w="4050507">
                  <a:extLst>
                    <a:ext uri="{9D8B030D-6E8A-4147-A177-3AD203B41FA5}">
                      <a16:colId xmlns:a16="http://schemas.microsoft.com/office/drawing/2014/main" val="3837825214"/>
                    </a:ext>
                  </a:extLst>
                </a:gridCol>
              </a:tblGrid>
              <a:tr h="458406">
                <a:tc>
                  <a:txBody>
                    <a:bodyPr/>
                    <a:lstStyle/>
                    <a:p>
                      <a:r>
                        <a:rPr lang="en-US" sz="1400" b="0" dirty="0"/>
                        <a:t>University of Strathclyde Law School</a:t>
                      </a:r>
                    </a:p>
                    <a:p>
                      <a:r>
                        <a:rPr lang="en-US" sz="1400" b="0" dirty="0"/>
                        <a:t>(Glasgow, Scotland)</a:t>
                      </a:r>
                    </a:p>
                  </a:txBody>
                  <a:tcPr marL="68580" marR="68580" marT="34290" marB="34290"/>
                </a:tc>
                <a:tc>
                  <a:txBody>
                    <a:bodyPr/>
                    <a:lstStyle/>
                    <a:p>
                      <a:r>
                        <a:rPr lang="en-US" sz="1400" b="0" dirty="0"/>
                        <a:t>WS (Writers to the Signet Society)</a:t>
                      </a:r>
                    </a:p>
                    <a:p>
                      <a:r>
                        <a:rPr lang="en-US" sz="1400" b="0" dirty="0"/>
                        <a:t>(Edinburgh, Scotland)</a:t>
                      </a:r>
                    </a:p>
                  </a:txBody>
                  <a:tcPr marL="68580" marR="68580" marT="34290" marB="34290"/>
                </a:tc>
                <a:extLst>
                  <a:ext uri="{0D108BD9-81ED-4DB2-BD59-A6C34878D82A}">
                    <a16:rowId xmlns:a16="http://schemas.microsoft.com/office/drawing/2014/main" val="2852816717"/>
                  </a:ext>
                </a:extLst>
              </a:tr>
              <a:tr h="655873">
                <a:tc>
                  <a:txBody>
                    <a:bodyPr/>
                    <a:lstStyle/>
                    <a:p>
                      <a:r>
                        <a:rPr lang="en-US" sz="1400" dirty="0"/>
                        <a:t>University of New Hampshire Law School (Concord, NH, USA)</a:t>
                      </a:r>
                    </a:p>
                  </a:txBody>
                  <a:tcPr marL="68580" marR="68580" marT="34290" marB="34290"/>
                </a:tc>
                <a:tc>
                  <a:txBody>
                    <a:bodyPr/>
                    <a:lstStyle/>
                    <a:p>
                      <a:r>
                        <a:rPr lang="en-US" sz="1400" dirty="0"/>
                        <a:t>The Australian National University College of Law (Canberra, ACT, Australia)</a:t>
                      </a:r>
                    </a:p>
                  </a:txBody>
                  <a:tcPr marL="68580" marR="68580" marT="34290" marB="34290"/>
                </a:tc>
                <a:extLst>
                  <a:ext uri="{0D108BD9-81ED-4DB2-BD59-A6C34878D82A}">
                    <a16:rowId xmlns:a16="http://schemas.microsoft.com/office/drawing/2014/main" val="1445998715"/>
                  </a:ext>
                </a:extLst>
              </a:tr>
              <a:tr h="655873">
                <a:tc>
                  <a:txBody>
                    <a:bodyPr/>
                    <a:lstStyle/>
                    <a:p>
                      <a:r>
                        <a:rPr lang="en-US" sz="1400" dirty="0" err="1"/>
                        <a:t>Northumbria</a:t>
                      </a:r>
                      <a:r>
                        <a:rPr lang="en-US" sz="1400" dirty="0"/>
                        <a:t> University Law School</a:t>
                      </a:r>
                    </a:p>
                    <a:p>
                      <a:r>
                        <a:rPr lang="en-US" sz="1400" dirty="0"/>
                        <a:t>(Newcastle, England)</a:t>
                      </a:r>
                    </a:p>
                  </a:txBody>
                  <a:tcPr marL="68580" marR="68580" marT="34290" marB="34290"/>
                </a:tc>
                <a:tc>
                  <a:txBody>
                    <a:bodyPr/>
                    <a:lstStyle/>
                    <a:p>
                      <a:r>
                        <a:rPr lang="en-US" sz="1400" dirty="0"/>
                        <a:t>Kwansei Gakuin University Law School</a:t>
                      </a:r>
                    </a:p>
                    <a:p>
                      <a:r>
                        <a:rPr lang="en-US" sz="1400" dirty="0"/>
                        <a:t>(Osaka, Japan)</a:t>
                      </a:r>
                    </a:p>
                  </a:txBody>
                  <a:tcPr marL="68580" marR="68580" marT="34290" marB="34290"/>
                </a:tc>
                <a:extLst>
                  <a:ext uri="{0D108BD9-81ED-4DB2-BD59-A6C34878D82A}">
                    <a16:rowId xmlns:a16="http://schemas.microsoft.com/office/drawing/2014/main" val="2192142513"/>
                  </a:ext>
                </a:extLst>
              </a:tr>
              <a:tr h="655873">
                <a:tc>
                  <a:txBody>
                    <a:bodyPr/>
                    <a:lstStyle/>
                    <a:p>
                      <a:r>
                        <a:rPr lang="en-US" sz="1400" dirty="0"/>
                        <a:t>Hong Kong University Faculty of Law</a:t>
                      </a:r>
                    </a:p>
                    <a:p>
                      <a:r>
                        <a:rPr lang="en-US" sz="1400" dirty="0"/>
                        <a:t>(Hong Kong)</a:t>
                      </a:r>
                    </a:p>
                  </a:txBody>
                  <a:tcPr marL="68580" marR="68580" marT="34290" marB="34290"/>
                </a:tc>
                <a:tc>
                  <a:txBody>
                    <a:bodyPr/>
                    <a:lstStyle/>
                    <a:p>
                      <a:r>
                        <a:rPr lang="en-US" sz="1400" dirty="0"/>
                        <a:t>The Chinese University of Hong Kong</a:t>
                      </a:r>
                    </a:p>
                    <a:p>
                      <a:r>
                        <a:rPr lang="en-US" sz="1400" dirty="0"/>
                        <a:t>(Hong Kong)</a:t>
                      </a:r>
                    </a:p>
                  </a:txBody>
                  <a:tcPr marL="68580" marR="68580" marT="34290" marB="34290"/>
                </a:tc>
                <a:extLst>
                  <a:ext uri="{0D108BD9-81ED-4DB2-BD59-A6C34878D82A}">
                    <a16:rowId xmlns:a16="http://schemas.microsoft.com/office/drawing/2014/main" val="1230414918"/>
                  </a:ext>
                </a:extLst>
              </a:tr>
              <a:tr h="458406">
                <a:tc>
                  <a:txBody>
                    <a:bodyPr/>
                    <a:lstStyle/>
                    <a:p>
                      <a:r>
                        <a:rPr lang="en-US" sz="1400" dirty="0"/>
                        <a:t>Nottingham Trent University Law School (Nottingham, England)</a:t>
                      </a:r>
                    </a:p>
                  </a:txBody>
                  <a:tcPr marL="68580" marR="68580" marT="34290" marB="34290"/>
                </a:tc>
                <a:tc>
                  <a:txBody>
                    <a:bodyPr/>
                    <a:lstStyle/>
                    <a:p>
                      <a:r>
                        <a:rPr lang="en-US" sz="1400" dirty="0"/>
                        <a:t>Newcastle University Law School</a:t>
                      </a:r>
                    </a:p>
                    <a:p>
                      <a:r>
                        <a:rPr lang="en-US" sz="1400" dirty="0"/>
                        <a:t>(Newcastle, England)</a:t>
                      </a:r>
                    </a:p>
                  </a:txBody>
                  <a:tcPr marL="68580" marR="68580" marT="34290" marB="34290"/>
                </a:tc>
                <a:extLst>
                  <a:ext uri="{0D108BD9-81ED-4DB2-BD59-A6C34878D82A}">
                    <a16:rowId xmlns:a16="http://schemas.microsoft.com/office/drawing/2014/main" val="2197547836"/>
                  </a:ext>
                </a:extLst>
              </a:tr>
              <a:tr h="458406">
                <a:tc>
                  <a:txBody>
                    <a:bodyPr/>
                    <a:lstStyle/>
                    <a:p>
                      <a:r>
                        <a:rPr lang="en-US" sz="1400" b="1" dirty="0">
                          <a:solidFill>
                            <a:srgbClr val="C00000"/>
                          </a:solidFill>
                        </a:rPr>
                        <a:t>Osgoode Hall Law School/ OPD (Toronto, ON, CA)</a:t>
                      </a:r>
                    </a:p>
                  </a:txBody>
                  <a:tcPr marL="68580" marR="68580" marT="34290" marB="34290"/>
                </a:tc>
                <a:tc>
                  <a:txBody>
                    <a:bodyPr/>
                    <a:lstStyle/>
                    <a:p>
                      <a:r>
                        <a:rPr lang="en-US" sz="1400" dirty="0"/>
                        <a:t>University of Windsor Faculty of Law</a:t>
                      </a:r>
                    </a:p>
                    <a:p>
                      <a:r>
                        <a:rPr lang="en-US" sz="1400" dirty="0"/>
                        <a:t>(Windsor, ON, CA)</a:t>
                      </a:r>
                    </a:p>
                  </a:txBody>
                  <a:tcPr marL="68580" marR="68580" marT="34290" marB="34290"/>
                </a:tc>
                <a:extLst>
                  <a:ext uri="{0D108BD9-81ED-4DB2-BD59-A6C34878D82A}">
                    <a16:rowId xmlns:a16="http://schemas.microsoft.com/office/drawing/2014/main" val="2219246673"/>
                  </a:ext>
                </a:extLst>
              </a:tr>
              <a:tr h="458406">
                <a:tc>
                  <a:txBody>
                    <a:bodyPr/>
                    <a:lstStyle/>
                    <a:p>
                      <a:r>
                        <a:rPr lang="en-US" sz="1400" dirty="0"/>
                        <a:t>Flinders Law School</a:t>
                      </a:r>
                    </a:p>
                    <a:p>
                      <a:r>
                        <a:rPr lang="en-US" sz="1400" dirty="0"/>
                        <a:t>(Adelaide, SA, Australia</a:t>
                      </a:r>
                    </a:p>
                  </a:txBody>
                  <a:tcPr marL="68580" marR="68580" marT="34290" marB="34290"/>
                </a:tc>
                <a:tc>
                  <a:txBody>
                    <a:bodyPr/>
                    <a:lstStyle/>
                    <a:p>
                      <a:r>
                        <a:rPr lang="en-US" sz="1400" dirty="0"/>
                        <a:t>Solicitors Regulation Authority</a:t>
                      </a:r>
                    </a:p>
                    <a:p>
                      <a:r>
                        <a:rPr lang="en-US" sz="1400" dirty="0"/>
                        <a:t>(London, England)</a:t>
                      </a:r>
                    </a:p>
                  </a:txBody>
                  <a:tcPr marL="68580" marR="68580" marT="34290" marB="34290"/>
                </a:tc>
                <a:extLst>
                  <a:ext uri="{0D108BD9-81ED-4DB2-BD59-A6C34878D82A}">
                    <a16:rowId xmlns:a16="http://schemas.microsoft.com/office/drawing/2014/main" val="114931791"/>
                  </a:ext>
                </a:extLst>
              </a:tr>
              <a:tr h="6558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C00000"/>
                          </a:solidFill>
                        </a:rPr>
                        <a:t>Canadian Centre for Professional Legal Education (CPLED: includes regulators from the provinces of AB, MB, SK, NS, Nunavut &amp; BC)</a:t>
                      </a:r>
                    </a:p>
                  </a:txBody>
                  <a:tcPr marL="68580" marR="68580" marT="34290" marB="34290"/>
                </a:tc>
                <a:tc>
                  <a:txBody>
                    <a:bodyPr/>
                    <a:lstStyle/>
                    <a:p>
                      <a:r>
                        <a:rPr lang="en-US" sz="1400" dirty="0"/>
                        <a:t>Law Society of Ireland</a:t>
                      </a:r>
                    </a:p>
                    <a:p>
                      <a:r>
                        <a:rPr lang="en-US" sz="1400" dirty="0"/>
                        <a:t>(Dublin, Ireland)</a:t>
                      </a:r>
                    </a:p>
                    <a:p>
                      <a:endParaRPr lang="en-US" sz="1400" dirty="0"/>
                    </a:p>
                  </a:txBody>
                  <a:tcPr marL="68580" marR="68580" marT="34290" marB="34290"/>
                </a:tc>
                <a:extLst>
                  <a:ext uri="{0D108BD9-81ED-4DB2-BD59-A6C34878D82A}">
                    <a16:rowId xmlns:a16="http://schemas.microsoft.com/office/drawing/2014/main" val="2994875401"/>
                  </a:ext>
                </a:extLst>
              </a:tr>
              <a:tr h="655873">
                <a:tc>
                  <a:txBody>
                    <a:bodyPr/>
                    <a:lstStyle/>
                    <a:p>
                      <a:r>
                        <a:rPr lang="en-US" sz="1400" dirty="0"/>
                        <a:t>National Centre for Skills in Social Care</a:t>
                      </a:r>
                    </a:p>
                    <a:p>
                      <a:r>
                        <a:rPr lang="en-US" sz="1400" dirty="0"/>
                        <a:t>(London, England)</a:t>
                      </a:r>
                    </a:p>
                  </a:txBody>
                  <a:tcPr marL="68580" marR="68580" marT="34290" marB="34290"/>
                </a:tc>
                <a:tc>
                  <a:txBody>
                    <a:bodyPr/>
                    <a:lstStyle/>
                    <a:p>
                      <a:r>
                        <a:rPr lang="en-US" sz="1400" dirty="0"/>
                        <a:t>Manchester Met U Law School (Manchester, England)</a:t>
                      </a:r>
                    </a:p>
                  </a:txBody>
                  <a:tcPr marL="68580" marR="68580" marT="34290" marB="34290"/>
                </a:tc>
                <a:extLst>
                  <a:ext uri="{0D108BD9-81ED-4DB2-BD59-A6C34878D82A}">
                    <a16:rowId xmlns:a16="http://schemas.microsoft.com/office/drawing/2014/main" val="16968421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8B0DC-D0C0-188C-4B33-EDC1CE1087B1}"/>
              </a:ext>
            </a:extLst>
          </p:cNvPr>
          <p:cNvSpPr>
            <a:spLocks noGrp="1"/>
          </p:cNvSpPr>
          <p:nvPr>
            <p:ph type="title"/>
          </p:nvPr>
        </p:nvSpPr>
        <p:spPr/>
        <p:txBody>
          <a:bodyPr/>
          <a:lstStyle/>
          <a:p>
            <a:r>
              <a:rPr lang="en-US" dirty="0"/>
              <a:t>preview</a:t>
            </a:r>
          </a:p>
        </p:txBody>
      </p:sp>
      <p:sp>
        <p:nvSpPr>
          <p:cNvPr id="3" name="Content Placeholder 2">
            <a:extLst>
              <a:ext uri="{FF2B5EF4-FFF2-40B4-BE49-F238E27FC236}">
                <a16:creationId xmlns:a16="http://schemas.microsoft.com/office/drawing/2014/main" id="{A5B031DB-AB0D-6BA2-D5A2-DEDE62CBCE71}"/>
              </a:ext>
            </a:extLst>
          </p:cNvPr>
          <p:cNvSpPr>
            <a:spLocks noGrp="1"/>
          </p:cNvSpPr>
          <p:nvPr>
            <p:ph idx="1"/>
          </p:nvPr>
        </p:nvSpPr>
        <p:spPr/>
        <p:txBody>
          <a:bodyPr/>
          <a:lstStyle/>
          <a:p>
            <a:pPr marL="541338" indent="-531813">
              <a:buFont typeface="Calibri" panose="020F0502020204030204" pitchFamily="34" charset="0"/>
              <a:buAutoNum type="arabicPeriod"/>
              <a:defRPr/>
            </a:pPr>
            <a:r>
              <a:rPr lang="en-US" altLang="en-US" sz="2400" dirty="0"/>
              <a:t>The Simulated Client Initiative (SCI) – why, origins, current projects</a:t>
            </a:r>
          </a:p>
          <a:p>
            <a:pPr marL="541338" indent="-531813">
              <a:buFont typeface="Calibri" panose="020F0502020204030204" pitchFamily="34" charset="0"/>
              <a:buAutoNum type="arabicPeriod"/>
              <a:defRPr/>
            </a:pPr>
            <a:r>
              <a:rPr lang="en-US" altLang="en-US" sz="2400" dirty="0"/>
              <a:t>Training SCs</a:t>
            </a:r>
          </a:p>
          <a:p>
            <a:pPr marL="541338" indent="-531813">
              <a:buFont typeface="Calibri" panose="020F0502020204030204" pitchFamily="34" charset="0"/>
              <a:buAutoNum type="arabicPeriod"/>
              <a:defRPr/>
            </a:pPr>
            <a:r>
              <a:rPr lang="en-US" altLang="en-US" sz="2400" dirty="0"/>
              <a:t>The SCI in Canada – some examples</a:t>
            </a:r>
          </a:p>
          <a:p>
            <a:pPr marL="514350" indent="-514350">
              <a:buFont typeface="+mj-lt"/>
              <a:buAutoNum type="arabicPeriod"/>
            </a:pPr>
            <a:r>
              <a:rPr lang="en-US" sz="2400" dirty="0"/>
              <a:t>Future projects</a:t>
            </a:r>
          </a:p>
          <a:p>
            <a:pPr marL="514350" indent="-514350">
              <a:buFont typeface="+mj-lt"/>
              <a:buAutoNum type="arabicPeriod"/>
            </a:pPr>
            <a:r>
              <a:rPr lang="en-US" sz="2400" dirty="0"/>
              <a:t>Final thoughts</a:t>
            </a:r>
          </a:p>
          <a:p>
            <a:endParaRPr lang="en-US" dirty="0"/>
          </a:p>
        </p:txBody>
      </p:sp>
      <p:sp>
        <p:nvSpPr>
          <p:cNvPr id="4" name="Slide Number Placeholder 3">
            <a:extLst>
              <a:ext uri="{FF2B5EF4-FFF2-40B4-BE49-F238E27FC236}">
                <a16:creationId xmlns:a16="http://schemas.microsoft.com/office/drawing/2014/main" id="{01171BD0-6703-71B7-4AB2-A3E66F86ADEE}"/>
              </a:ext>
            </a:extLst>
          </p:cNvPr>
          <p:cNvSpPr>
            <a:spLocks noGrp="1"/>
          </p:cNvSpPr>
          <p:nvPr>
            <p:ph type="sldNum" sz="quarter" idx="12"/>
          </p:nvPr>
        </p:nvSpPr>
        <p:spPr/>
        <p:txBody>
          <a:bodyPr/>
          <a:lstStyle/>
          <a:p>
            <a:fld id="{6CBD9A4F-DB6A-A440-8516-1176E765E149}" type="slidenum">
              <a:rPr lang="en-AU" altLang="en-US" smtClean="0"/>
              <a:pPr/>
              <a:t>2</a:t>
            </a:fld>
            <a:endParaRPr lang="en-AU" altLang="en-US"/>
          </a:p>
        </p:txBody>
      </p:sp>
    </p:spTree>
    <p:extLst>
      <p:ext uri="{BB962C8B-B14F-4D97-AF65-F5344CB8AC3E}">
        <p14:creationId xmlns:p14="http://schemas.microsoft.com/office/powerpoint/2010/main" val="3663022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3A7AA486-5F8D-79BD-44B4-06CC0EA54041}"/>
              </a:ext>
            </a:extLst>
          </p:cNvPr>
          <p:cNvSpPr>
            <a:spLocks noGrp="1" noChangeArrowheads="1"/>
          </p:cNvSpPr>
          <p:nvPr>
            <p:ph type="title"/>
          </p:nvPr>
        </p:nvSpPr>
        <p:spPr>
          <a:xfrm>
            <a:off x="2195736" y="24866"/>
            <a:ext cx="5486400" cy="502283"/>
          </a:xfrm>
        </p:spPr>
        <p:txBody>
          <a:bodyPr>
            <a:normAutofit/>
          </a:bodyPr>
          <a:lstStyle/>
          <a:p>
            <a:pPr algn="r"/>
            <a:r>
              <a:rPr lang="en-GB" altLang="en-US" sz="2400" dirty="0">
                <a:ea typeface="ＭＳ Ｐゴシック" panose="020B0600070205080204" pitchFamily="34" charset="-128"/>
              </a:rPr>
              <a:t>a tale of two educators</a:t>
            </a:r>
          </a:p>
        </p:txBody>
      </p:sp>
      <p:sp>
        <p:nvSpPr>
          <p:cNvPr id="4" name="AutoShape 10">
            <a:extLst>
              <a:ext uri="{FF2B5EF4-FFF2-40B4-BE49-F238E27FC236}">
                <a16:creationId xmlns:a16="http://schemas.microsoft.com/office/drawing/2014/main" id="{BF7912F5-44EC-8880-46E1-06A53B97DBEA}"/>
              </a:ext>
            </a:extLst>
          </p:cNvPr>
          <p:cNvSpPr>
            <a:spLocks noGrp="1" noChangeAspect="1" noChangeArrowheads="1"/>
          </p:cNvSpPr>
          <p:nvPr>
            <p:ph type="body" idx="1"/>
          </p:nvPr>
        </p:nvSpPr>
        <p:spPr>
          <a:xfrm>
            <a:off x="1004905" y="1085850"/>
            <a:ext cx="6172200" cy="2998068"/>
          </a:xfrm>
        </p:spPr>
        <p:txBody>
          <a:bodyPr>
            <a:normAutofit fontScale="77500" lnSpcReduction="20000"/>
          </a:bodyPr>
          <a:lstStyle/>
          <a:p>
            <a:pPr>
              <a:lnSpc>
                <a:spcPct val="120000"/>
              </a:lnSpc>
              <a:defRPr/>
            </a:pPr>
            <a:r>
              <a:rPr lang="en-GB" altLang="en-US" sz="2400" dirty="0">
                <a:ea typeface="MS PGothic" panose="020B0600070205080204" pitchFamily="34" charset="-128"/>
                <a:cs typeface="Calibri" panose="020F0502020204030204" pitchFamily="34" charset="0"/>
              </a:rPr>
              <a:t>Osgoode Hall Law School</a:t>
            </a:r>
            <a:br>
              <a:rPr lang="en-GB" altLang="en-US" sz="2400" dirty="0">
                <a:ea typeface="MS PGothic" panose="020B0600070205080204" pitchFamily="34" charset="-128"/>
                <a:cs typeface="Calibri" panose="020F0502020204030204" pitchFamily="34" charset="0"/>
              </a:rPr>
            </a:br>
            <a:r>
              <a:rPr lang="en-GB" altLang="en-US" sz="2400" dirty="0">
                <a:ea typeface="MS PGothic" panose="020B0600070205080204" pitchFamily="34" charset="-128"/>
                <a:cs typeface="Calibri" panose="020F0502020204030204" pitchFamily="34" charset="0"/>
              </a:rPr>
              <a:t>Toronto, Ontario</a:t>
            </a:r>
          </a:p>
          <a:p>
            <a:pPr marL="0" indent="0">
              <a:lnSpc>
                <a:spcPct val="120000"/>
              </a:lnSpc>
              <a:buNone/>
              <a:defRPr/>
            </a:pPr>
            <a:endParaRPr lang="en-GB" altLang="en-US" sz="2400" dirty="0">
              <a:ea typeface="MS PGothic" panose="020B0600070205080204" pitchFamily="34" charset="-128"/>
              <a:cs typeface="Calibri" panose="020F0502020204030204" pitchFamily="34" charset="0"/>
            </a:endParaRPr>
          </a:p>
          <a:p>
            <a:pPr marL="0" indent="0">
              <a:lnSpc>
                <a:spcPct val="120000"/>
              </a:lnSpc>
              <a:buNone/>
              <a:defRPr/>
            </a:pPr>
            <a:endParaRPr lang="en-GB" altLang="en-US" sz="2400" dirty="0">
              <a:ea typeface="MS PGothic" panose="020B0600070205080204" pitchFamily="34" charset="-128"/>
              <a:cs typeface="Calibri" panose="020F0502020204030204" pitchFamily="34" charset="0"/>
            </a:endParaRPr>
          </a:p>
          <a:p>
            <a:pPr marL="0" indent="0">
              <a:lnSpc>
                <a:spcPct val="120000"/>
              </a:lnSpc>
              <a:buNone/>
              <a:defRPr/>
            </a:pPr>
            <a:endParaRPr lang="en-GB" altLang="en-US" sz="2400" dirty="0">
              <a:ea typeface="MS PGothic" panose="020B0600070205080204" pitchFamily="34" charset="-128"/>
              <a:cs typeface="Calibri" panose="020F0502020204030204" pitchFamily="34" charset="0"/>
            </a:endParaRPr>
          </a:p>
          <a:p>
            <a:pPr>
              <a:lnSpc>
                <a:spcPct val="120000"/>
              </a:lnSpc>
              <a:buFont typeface="Arial" panose="020B0604020202020204" pitchFamily="34" charset="0"/>
              <a:buChar char="•"/>
              <a:defRPr/>
            </a:pPr>
            <a:endParaRPr lang="en-GB" altLang="en-US" sz="2400" dirty="0">
              <a:ea typeface="MS PGothic" panose="020B0600070205080204" pitchFamily="34" charset="-128"/>
              <a:cs typeface="Calibri" panose="020F0502020204030204" pitchFamily="34" charset="0"/>
            </a:endParaRPr>
          </a:p>
          <a:p>
            <a:pPr>
              <a:lnSpc>
                <a:spcPct val="120000"/>
              </a:lnSpc>
              <a:buFont typeface="Arial" panose="020B0604020202020204" pitchFamily="34" charset="0"/>
              <a:buChar char="•"/>
              <a:defRPr/>
            </a:pPr>
            <a:r>
              <a:rPr lang="en-GB" altLang="en-US" sz="2400" dirty="0">
                <a:ea typeface="MS PGothic" panose="020B0600070205080204" pitchFamily="34" charset="-128"/>
                <a:cs typeface="Calibri" panose="020F0502020204030204" pitchFamily="34" charset="0"/>
              </a:rPr>
              <a:t>Canadian Centre for </a:t>
            </a:r>
            <a:br>
              <a:rPr lang="en-GB" altLang="en-US" sz="2400" dirty="0">
                <a:ea typeface="MS PGothic" panose="020B0600070205080204" pitchFamily="34" charset="-128"/>
                <a:cs typeface="Calibri" panose="020F0502020204030204" pitchFamily="34" charset="0"/>
              </a:rPr>
            </a:br>
            <a:r>
              <a:rPr lang="en-GB" altLang="en-US" sz="2400" dirty="0">
                <a:ea typeface="MS PGothic" panose="020B0600070205080204" pitchFamily="34" charset="-128"/>
                <a:cs typeface="Calibri" panose="020F0502020204030204" pitchFamily="34" charset="0"/>
              </a:rPr>
              <a:t>Professional Legal Education </a:t>
            </a:r>
            <a:br>
              <a:rPr lang="en-GB" altLang="en-US" sz="2400" dirty="0">
                <a:ea typeface="MS PGothic" panose="020B0600070205080204" pitchFamily="34" charset="-128"/>
                <a:cs typeface="Calibri" panose="020F0502020204030204" pitchFamily="34" charset="0"/>
              </a:rPr>
            </a:br>
            <a:r>
              <a:rPr lang="en-GB" altLang="en-US" sz="2400" dirty="0">
                <a:ea typeface="MS PGothic" panose="020B0600070205080204" pitchFamily="34" charset="-128"/>
                <a:cs typeface="Calibri" panose="020F0502020204030204" pitchFamily="34" charset="0"/>
              </a:rPr>
              <a:t>(CPLED) Calgary, Alberta</a:t>
            </a:r>
          </a:p>
          <a:p>
            <a:pPr>
              <a:lnSpc>
                <a:spcPct val="120000"/>
              </a:lnSpc>
              <a:defRPr/>
            </a:pPr>
            <a:endParaRPr lang="en-CA" sz="2400" dirty="0"/>
          </a:p>
        </p:txBody>
      </p:sp>
      <p:pic>
        <p:nvPicPr>
          <p:cNvPr id="46084" name="Picture 1">
            <a:extLst>
              <a:ext uri="{FF2B5EF4-FFF2-40B4-BE49-F238E27FC236}">
                <a16:creationId xmlns:a16="http://schemas.microsoft.com/office/drawing/2014/main" id="{F2FB377B-5CC2-6EE8-2E56-2158ED60D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883" y="843558"/>
            <a:ext cx="3777222" cy="184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97BEECB-9C6A-32E5-DD7B-6F1226ED3390}"/>
              </a:ext>
            </a:extLst>
          </p:cNvPr>
          <p:cNvPicPr>
            <a:picLocks noChangeAspect="1"/>
          </p:cNvPicPr>
          <p:nvPr/>
        </p:nvPicPr>
        <p:blipFill>
          <a:blip r:embed="rId4"/>
          <a:stretch>
            <a:fillRect/>
          </a:stretch>
        </p:blipFill>
        <p:spPr>
          <a:xfrm>
            <a:off x="4572000" y="2787774"/>
            <a:ext cx="4158989" cy="2052803"/>
          </a:xfrm>
          <a:prstGeom prst="rect">
            <a:avLst/>
          </a:prstGeom>
        </p:spPr>
      </p:pic>
      <p:sp>
        <p:nvSpPr>
          <p:cNvPr id="5" name="Slide Number Placeholder 4">
            <a:extLst>
              <a:ext uri="{FF2B5EF4-FFF2-40B4-BE49-F238E27FC236}">
                <a16:creationId xmlns:a16="http://schemas.microsoft.com/office/drawing/2014/main" id="{E393A74F-706F-63B5-8E98-89A8DBB3FC97}"/>
              </a:ext>
            </a:extLst>
          </p:cNvPr>
          <p:cNvSpPr>
            <a:spLocks noGrp="1"/>
          </p:cNvSpPr>
          <p:nvPr>
            <p:ph type="sldNum" sz="quarter" idx="12"/>
          </p:nvPr>
        </p:nvSpPr>
        <p:spPr/>
        <p:txBody>
          <a:bodyPr/>
          <a:lstStyle/>
          <a:p>
            <a:fld id="{6CBD9A4F-DB6A-A440-8516-1176E765E149}" type="slidenum">
              <a:rPr lang="en-AU" altLang="en-US" smtClean="0"/>
              <a:pPr/>
              <a:t>20</a:t>
            </a:fld>
            <a:endParaRPr lang="en-AU" altLang="en-US"/>
          </a:p>
        </p:txBody>
      </p:sp>
    </p:spTree>
    <p:extLst>
      <p:ext uri="{BB962C8B-B14F-4D97-AF65-F5344CB8AC3E}">
        <p14:creationId xmlns:p14="http://schemas.microsoft.com/office/powerpoint/2010/main" val="963524411"/>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60875C42-F064-EFDA-C91A-1CC54EAA6814}"/>
              </a:ext>
            </a:extLst>
          </p:cNvPr>
          <p:cNvSpPr>
            <a:spLocks noGrp="1" noChangeArrowheads="1"/>
          </p:cNvSpPr>
          <p:nvPr>
            <p:ph type="title"/>
          </p:nvPr>
        </p:nvSpPr>
        <p:spPr>
          <a:xfrm>
            <a:off x="2180964" y="102394"/>
            <a:ext cx="5486400" cy="381124"/>
          </a:xfrm>
        </p:spPr>
        <p:txBody>
          <a:bodyPr>
            <a:normAutofit fontScale="90000"/>
          </a:bodyPr>
          <a:lstStyle/>
          <a:p>
            <a:pPr algn="r"/>
            <a:r>
              <a:rPr lang="en-GB" altLang="en-US" sz="2400" dirty="0">
                <a:ea typeface="ＭＳ Ｐゴシック" panose="020B0600070205080204" pitchFamily="34" charset="-128"/>
              </a:rPr>
              <a:t>Osgoode</a:t>
            </a:r>
          </a:p>
        </p:txBody>
      </p:sp>
      <p:sp>
        <p:nvSpPr>
          <p:cNvPr id="48130" name="Rectangle 3">
            <a:extLst>
              <a:ext uri="{FF2B5EF4-FFF2-40B4-BE49-F238E27FC236}">
                <a16:creationId xmlns:a16="http://schemas.microsoft.com/office/drawing/2014/main" id="{79CBC5EA-52E2-36AC-B7D9-67455402189F}"/>
              </a:ext>
            </a:extLst>
          </p:cNvPr>
          <p:cNvSpPr>
            <a:spLocks noGrp="1" noChangeArrowheads="1"/>
          </p:cNvSpPr>
          <p:nvPr>
            <p:ph type="body" idx="1"/>
          </p:nvPr>
        </p:nvSpPr>
        <p:spPr>
          <a:xfrm>
            <a:off x="1115616" y="631570"/>
            <a:ext cx="6172200" cy="3086100"/>
          </a:xfrm>
        </p:spPr>
        <p:txBody>
          <a:bodyPr vert="horz" wrap="square" lIns="46292" tIns="23146" rIns="46292" bIns="23146" numCol="1" rtlCol="0" anchor="t" anchorCtr="0" compatLnSpc="1">
            <a:prstTxWarp prst="textNoShape">
              <a:avLst/>
            </a:prstTxWarp>
            <a:noAutofit/>
          </a:bodyPr>
          <a:lstStyle/>
          <a:p>
            <a:r>
              <a:rPr lang="en-GB" altLang="en-US" sz="1800" dirty="0">
                <a:ea typeface="ＭＳ Ｐゴシック" panose="020B0600070205080204" pitchFamily="34" charset="-128"/>
                <a:cs typeface="Calibri" panose="020F0502020204030204" pitchFamily="34" charset="0"/>
              </a:rPr>
              <a:t>300 first year students in law degree (1Ls) completed summative &amp; formative in-person SC interview in Introduction to Legal Skills 2018/2019 and 2019/2020</a:t>
            </a:r>
          </a:p>
          <a:p>
            <a:r>
              <a:rPr lang="en-GB" altLang="en-US" sz="1800" dirty="0">
                <a:ea typeface="ＭＳ Ｐゴシック" panose="020B0600070205080204" pitchFamily="34" charset="-128"/>
                <a:cs typeface="Calibri" panose="020F0502020204030204" pitchFamily="34" charset="0"/>
              </a:rPr>
              <a:t>1L SC interviews online in 2020-2024</a:t>
            </a:r>
          </a:p>
          <a:p>
            <a:r>
              <a:rPr lang="en-GB" altLang="en-US" sz="1800" dirty="0">
                <a:ea typeface="ＭＳ Ｐゴシック" panose="020B0600070205080204" pitchFamily="34" charset="-128"/>
                <a:cs typeface="Calibri" panose="020F0502020204030204" pitchFamily="34" charset="0"/>
              </a:rPr>
              <a:t>Formative interviews  for lawyers in continuing legal education certificates, in Osgoode Professional Development:</a:t>
            </a:r>
          </a:p>
          <a:p>
            <a:pPr lvl="1"/>
            <a:r>
              <a:rPr lang="en-GB" altLang="en-US" sz="1800" dirty="0">
                <a:ea typeface="ＭＳ Ｐゴシック" panose="020B0600070205080204" pitchFamily="34" charset="-128"/>
                <a:cs typeface="Calibri" panose="020F0502020204030204" pitchFamily="34" charset="0"/>
              </a:rPr>
              <a:t>Family Law Skills and Practice (40 lawyers)</a:t>
            </a:r>
          </a:p>
          <a:p>
            <a:pPr lvl="2">
              <a:buFont typeface="Wingdings" pitchFamily="2" charset="2"/>
              <a:buChar char="§"/>
            </a:pPr>
            <a:r>
              <a:rPr lang="en-GB" altLang="en-US" sz="1800" dirty="0">
                <a:ea typeface="ＭＳ Ｐゴシック" panose="020B0600070205080204" pitchFamily="34" charset="-128"/>
                <a:cs typeface="Calibri" panose="020F0502020204030204" pitchFamily="34" charset="0"/>
              </a:rPr>
              <a:t>In person 2019/2020</a:t>
            </a:r>
          </a:p>
          <a:p>
            <a:pPr lvl="2">
              <a:buFont typeface="Wingdings" pitchFamily="2" charset="2"/>
              <a:buChar char="§"/>
            </a:pPr>
            <a:r>
              <a:rPr lang="en-GB" altLang="en-US" sz="1800" dirty="0">
                <a:ea typeface="ＭＳ Ｐゴシック" panose="020B0600070205080204" pitchFamily="34" charset="-128"/>
                <a:cs typeface="Calibri" panose="020F0502020204030204" pitchFamily="34" charset="0"/>
              </a:rPr>
              <a:t>Online 2020/2021</a:t>
            </a:r>
          </a:p>
          <a:p>
            <a:pPr lvl="1"/>
            <a:r>
              <a:rPr lang="en-GB" altLang="en-US" sz="1800" dirty="0">
                <a:ea typeface="ＭＳ Ｐゴシック" panose="020B0600070205080204" pitchFamily="34" charset="-128"/>
                <a:cs typeface="Calibri" panose="020F0502020204030204" pitchFamily="34" charset="0"/>
              </a:rPr>
              <a:t>Advanced Workplace Investigations </a:t>
            </a:r>
            <a:br>
              <a:rPr lang="en-GB" altLang="en-US" sz="1800" dirty="0">
                <a:ea typeface="ＭＳ Ｐゴシック" panose="020B0600070205080204" pitchFamily="34" charset="-128"/>
                <a:cs typeface="Calibri" panose="020F0502020204030204" pitchFamily="34" charset="0"/>
              </a:rPr>
            </a:br>
            <a:r>
              <a:rPr lang="en-GB" altLang="en-US" sz="1800" dirty="0">
                <a:ea typeface="ＭＳ Ｐゴシック" panose="020B0600070205080204" pitchFamily="34" charset="-128"/>
                <a:cs typeface="Calibri" panose="020F0502020204030204" pitchFamily="34" charset="0"/>
              </a:rPr>
              <a:t>(32 lawyers)</a:t>
            </a:r>
          </a:p>
          <a:p>
            <a:pPr lvl="2">
              <a:buFont typeface="Wingdings" pitchFamily="2" charset="2"/>
              <a:buChar char="§"/>
            </a:pPr>
            <a:r>
              <a:rPr lang="en-GB" altLang="en-US" sz="1800" dirty="0">
                <a:ea typeface="ＭＳ Ｐゴシック" panose="020B0600070205080204" pitchFamily="34" charset="-128"/>
                <a:cs typeface="Calibri" panose="020F0502020204030204" pitchFamily="34" charset="0"/>
              </a:rPr>
              <a:t>Online 2020/2021</a:t>
            </a:r>
          </a:p>
          <a:p>
            <a:r>
              <a:rPr lang="en-GB" altLang="en-US" sz="1800" dirty="0">
                <a:ea typeface="ＭＳ Ｐゴシック" panose="020B0600070205080204" pitchFamily="34" charset="-128"/>
                <a:cs typeface="Calibri" panose="020F0502020204030204" pitchFamily="34" charset="0"/>
              </a:rPr>
              <a:t>Further uses planned</a:t>
            </a:r>
          </a:p>
          <a:p>
            <a:pPr lvl="2">
              <a:buFontTx/>
              <a:buNone/>
            </a:pPr>
            <a:endParaRPr lang="en-GB" altLang="en-US" sz="1800" dirty="0">
              <a:ea typeface="ＭＳ Ｐゴシック" panose="020B0600070205080204" pitchFamily="34" charset="-128"/>
              <a:cs typeface="Calibri" panose="020F0502020204030204" pitchFamily="34" charset="0"/>
            </a:endParaRPr>
          </a:p>
        </p:txBody>
      </p:sp>
      <p:pic>
        <p:nvPicPr>
          <p:cNvPr id="48132" name="Picture 1">
            <a:extLst>
              <a:ext uri="{FF2B5EF4-FFF2-40B4-BE49-F238E27FC236}">
                <a16:creationId xmlns:a16="http://schemas.microsoft.com/office/drawing/2014/main" id="{DD71F987-F54D-49BD-7E31-B69B5E429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7900" y="3071274"/>
            <a:ext cx="3086100" cy="2072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D232C113-B6FB-D3F4-BCFD-8BAC63522C33}"/>
              </a:ext>
            </a:extLst>
          </p:cNvPr>
          <p:cNvSpPr>
            <a:spLocks noGrp="1"/>
          </p:cNvSpPr>
          <p:nvPr>
            <p:ph type="sldNum" sz="quarter" idx="12"/>
          </p:nvPr>
        </p:nvSpPr>
        <p:spPr/>
        <p:txBody>
          <a:bodyPr/>
          <a:lstStyle/>
          <a:p>
            <a:fld id="{6CBD9A4F-DB6A-A440-8516-1176E765E149}" type="slidenum">
              <a:rPr lang="en-AU" altLang="en-US" smtClean="0"/>
              <a:pPr/>
              <a:t>21</a:t>
            </a:fld>
            <a:endParaRPr lang="en-AU" altLang="en-US"/>
          </a:p>
        </p:txBody>
      </p:sp>
    </p:spTree>
    <p:extLst>
      <p:ext uri="{BB962C8B-B14F-4D97-AF65-F5344CB8AC3E}">
        <p14:creationId xmlns:p14="http://schemas.microsoft.com/office/powerpoint/2010/main" val="457121165"/>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83B93-4525-49AC-8709-A21CC051F686}"/>
              </a:ext>
            </a:extLst>
          </p:cNvPr>
          <p:cNvSpPr>
            <a:spLocks noGrp="1"/>
          </p:cNvSpPr>
          <p:nvPr>
            <p:ph type="title"/>
          </p:nvPr>
        </p:nvSpPr>
        <p:spPr>
          <a:xfrm>
            <a:off x="1943100" y="114300"/>
            <a:ext cx="5486400" cy="342900"/>
          </a:xfrm>
        </p:spPr>
        <p:txBody>
          <a:bodyPr>
            <a:normAutofit fontScale="90000"/>
          </a:bodyPr>
          <a:lstStyle/>
          <a:p>
            <a:pPr algn="r"/>
            <a:r>
              <a:rPr lang="en-GB" altLang="en-US" sz="2400" dirty="0">
                <a:ea typeface="ＭＳ Ｐゴシック" panose="020B0600070205080204" pitchFamily="34" charset="-128"/>
                <a:cs typeface="Calibri" panose="020F0502020204030204" pitchFamily="34" charset="0"/>
              </a:rPr>
              <a:t>Family Law Skills and Practice</a:t>
            </a:r>
            <a:endParaRPr lang="en-CA" sz="2400" dirty="0"/>
          </a:p>
        </p:txBody>
      </p:sp>
      <p:sp>
        <p:nvSpPr>
          <p:cNvPr id="3" name="Content Placeholder 2">
            <a:extLst>
              <a:ext uri="{FF2B5EF4-FFF2-40B4-BE49-F238E27FC236}">
                <a16:creationId xmlns:a16="http://schemas.microsoft.com/office/drawing/2014/main" id="{6C3AB5F5-A8A6-4454-8D2F-65C0D1FFE19D}"/>
              </a:ext>
            </a:extLst>
          </p:cNvPr>
          <p:cNvSpPr>
            <a:spLocks noGrp="1"/>
          </p:cNvSpPr>
          <p:nvPr>
            <p:ph idx="1"/>
          </p:nvPr>
        </p:nvSpPr>
        <p:spPr>
          <a:xfrm>
            <a:off x="1058548" y="627534"/>
            <a:ext cx="6370952" cy="3714750"/>
          </a:xfrm>
        </p:spPr>
        <p:txBody>
          <a:bodyPr/>
          <a:lstStyle/>
          <a:p>
            <a:r>
              <a:rPr lang="en-CA" sz="2000" dirty="0"/>
              <a:t>Key difference – participants are licensed lawyers, not law students, therefore less concern about knowing the law, but even more desire to improve their practice</a:t>
            </a:r>
          </a:p>
          <a:p>
            <a:r>
              <a:rPr lang="en-CA" sz="2000" dirty="0"/>
              <a:t>9-day intensive skills programme, with 4 points of SC interaction:</a:t>
            </a:r>
          </a:p>
          <a:p>
            <a:pPr lvl="1"/>
            <a:r>
              <a:rPr lang="en-CA" sz="2000" dirty="0"/>
              <a:t>Initial client Interview (same assessment criteria, but higher standards of performance expected)</a:t>
            </a:r>
          </a:p>
          <a:p>
            <a:pPr lvl="1"/>
            <a:r>
              <a:rPr lang="en-CA" sz="2000" dirty="0"/>
              <a:t>‘Challenging client’ meeting</a:t>
            </a:r>
          </a:p>
          <a:p>
            <a:pPr lvl="1"/>
            <a:r>
              <a:rPr lang="en-CA" sz="2000" dirty="0"/>
              <a:t>‘Pre-negotiation’ meeting</a:t>
            </a:r>
          </a:p>
          <a:p>
            <a:pPr lvl="1"/>
            <a:r>
              <a:rPr lang="en-CA" sz="2000" dirty="0"/>
              <a:t>Case conference</a:t>
            </a:r>
          </a:p>
          <a:p>
            <a:endParaRPr lang="en-CA" sz="2000" dirty="0"/>
          </a:p>
        </p:txBody>
      </p:sp>
      <p:sp>
        <p:nvSpPr>
          <p:cNvPr id="6" name="Slide Number Placeholder 5">
            <a:extLst>
              <a:ext uri="{FF2B5EF4-FFF2-40B4-BE49-F238E27FC236}">
                <a16:creationId xmlns:a16="http://schemas.microsoft.com/office/drawing/2014/main" id="{CDAF97A5-489C-4F1F-9A06-E3BC703ADD33}"/>
              </a:ext>
            </a:extLst>
          </p:cNvPr>
          <p:cNvSpPr>
            <a:spLocks noGrp="1"/>
          </p:cNvSpPr>
          <p:nvPr>
            <p:ph type="sldNum" sz="quarter" idx="12"/>
          </p:nvPr>
        </p:nvSpPr>
        <p:spPr/>
        <p:txBody>
          <a:bodyPr/>
          <a:lstStyle/>
          <a:p>
            <a:pPr>
              <a:defRPr/>
            </a:pPr>
            <a:fld id="{1755F0F4-8824-E34A-BEAC-87BE3EA86255}" type="slidenum">
              <a:rPr lang="en-US" altLang="en-US" smtClean="0"/>
              <a:pPr>
                <a:defRPr/>
              </a:pPr>
              <a:t>22</a:t>
            </a:fld>
            <a:endParaRPr lang="en-US" altLang="en-US" dirty="0"/>
          </a:p>
        </p:txBody>
      </p:sp>
    </p:spTree>
    <p:extLst>
      <p:ext uri="{BB962C8B-B14F-4D97-AF65-F5344CB8AC3E}">
        <p14:creationId xmlns:p14="http://schemas.microsoft.com/office/powerpoint/2010/main" val="3430421838"/>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Placeholder 8">
            <a:extLst>
              <a:ext uri="{FF2B5EF4-FFF2-40B4-BE49-F238E27FC236}">
                <a16:creationId xmlns:a16="http://schemas.microsoft.com/office/drawing/2014/main" id="{1708F496-8D17-D0F3-17A0-1C9396183F68}"/>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7963" r="17963"/>
          <a:stretch>
            <a:fillRect/>
          </a:stretch>
        </p:blipFill>
        <p:spPr>
          <a:xfrm>
            <a:off x="0" y="584775"/>
            <a:ext cx="6082716" cy="3821883"/>
          </a:xfrm>
        </p:spPr>
      </p:pic>
      <p:sp>
        <p:nvSpPr>
          <p:cNvPr id="2" name="TextBox 1">
            <a:extLst>
              <a:ext uri="{FF2B5EF4-FFF2-40B4-BE49-F238E27FC236}">
                <a16:creationId xmlns:a16="http://schemas.microsoft.com/office/drawing/2014/main" id="{89F20AC5-7688-05C0-0B5D-AC7368F11D3A}"/>
              </a:ext>
            </a:extLst>
          </p:cNvPr>
          <p:cNvSpPr txBox="1"/>
          <p:nvPr/>
        </p:nvSpPr>
        <p:spPr>
          <a:xfrm>
            <a:off x="6156176" y="771550"/>
            <a:ext cx="2880320"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a:t>Participating provinces: BC, AB, SK, MB, NV, NS.</a:t>
            </a:r>
          </a:p>
          <a:p>
            <a:pPr marL="285750" indent="-285750">
              <a:buFont typeface="Arial" panose="020B0604020202020204" pitchFamily="34" charset="0"/>
              <a:buChar char="•"/>
            </a:pPr>
            <a:r>
              <a:rPr lang="en-US" sz="1600" dirty="0"/>
              <a:t>Area: c.1.9M sq miles (by contrast, EU c.1.7…)</a:t>
            </a:r>
          </a:p>
          <a:p>
            <a:pPr marL="285750" indent="-285750">
              <a:buFont typeface="Arial" panose="020B0604020202020204" pitchFamily="34" charset="0"/>
              <a:buChar char="•"/>
            </a:pPr>
            <a:r>
              <a:rPr lang="en-US" sz="1600" dirty="0" err="1"/>
              <a:t>Practising</a:t>
            </a:r>
            <a:r>
              <a:rPr lang="en-US" sz="1600" dirty="0"/>
              <a:t> lawyers: c.30,000</a:t>
            </a:r>
          </a:p>
          <a:p>
            <a:pPr marL="285750" indent="-285750">
              <a:buFont typeface="Arial" panose="020B0604020202020204" pitchFamily="34" charset="0"/>
              <a:buChar char="•"/>
            </a:pPr>
            <a:r>
              <a:rPr lang="en-US" sz="1600" dirty="0"/>
              <a:t>Law schools: 8 </a:t>
            </a:r>
            <a:br>
              <a:rPr lang="en-US" sz="1600" dirty="0"/>
            </a:br>
            <a:r>
              <a:rPr lang="en-US" sz="1600" dirty="0"/>
              <a:t>(by contrast, 9 law schools in Ontario)</a:t>
            </a:r>
          </a:p>
        </p:txBody>
      </p:sp>
      <p:sp>
        <p:nvSpPr>
          <p:cNvPr id="3" name="Slide Number Placeholder 1">
            <a:extLst>
              <a:ext uri="{FF2B5EF4-FFF2-40B4-BE49-F238E27FC236}">
                <a16:creationId xmlns:a16="http://schemas.microsoft.com/office/drawing/2014/main" id="{655FCF8C-1846-420A-0690-D3FA69A4338E}"/>
              </a:ext>
            </a:extLst>
          </p:cNvPr>
          <p:cNvSpPr>
            <a:spLocks noGrp="1"/>
          </p:cNvSpPr>
          <p:nvPr>
            <p:ph type="sldNum" sz="quarter" idx="12"/>
          </p:nvPr>
        </p:nvSpPr>
        <p:spPr>
          <a:xfrm>
            <a:off x="8101013" y="4857750"/>
            <a:ext cx="585787" cy="161925"/>
          </a:xfrm>
        </p:spPr>
        <p:txBody>
          <a:bodyPr/>
          <a:lstStyle/>
          <a:p>
            <a:fld id="{7151A094-F6D1-A64E-9AC6-C170F6977DFD}" type="slidenum">
              <a:rPr lang="en-US" smtClean="0"/>
              <a:t>23</a:t>
            </a:fld>
            <a:endParaRPr lang="en-US" dirty="0"/>
          </a:p>
        </p:txBody>
      </p:sp>
      <p:sp>
        <p:nvSpPr>
          <p:cNvPr id="5" name="Rectangle 2">
            <a:extLst>
              <a:ext uri="{FF2B5EF4-FFF2-40B4-BE49-F238E27FC236}">
                <a16:creationId xmlns:a16="http://schemas.microsoft.com/office/drawing/2014/main" id="{CCAB26A4-DA96-D2C4-79DB-BAF460547AAD}"/>
              </a:ext>
            </a:extLst>
          </p:cNvPr>
          <p:cNvSpPr>
            <a:spLocks noGrp="1" noChangeArrowheads="1"/>
          </p:cNvSpPr>
          <p:nvPr>
            <p:ph type="title"/>
          </p:nvPr>
        </p:nvSpPr>
        <p:spPr>
          <a:xfrm>
            <a:off x="2123728" y="0"/>
            <a:ext cx="5486400" cy="441226"/>
          </a:xfrm>
        </p:spPr>
        <p:txBody>
          <a:bodyPr>
            <a:normAutofit fontScale="90000"/>
          </a:bodyPr>
          <a:lstStyle/>
          <a:p>
            <a:pPr algn="r"/>
            <a:r>
              <a:rPr lang="en-GB" altLang="en-US" sz="2400" dirty="0">
                <a:ea typeface="ＭＳ Ｐゴシック" panose="020B0600070205080204" pitchFamily="34" charset="-128"/>
              </a:rPr>
              <a:t>CPLED</a:t>
            </a:r>
          </a:p>
        </p:txBody>
      </p:sp>
      <p:pic>
        <p:nvPicPr>
          <p:cNvPr id="6" name="Picture 5">
            <a:extLst>
              <a:ext uri="{FF2B5EF4-FFF2-40B4-BE49-F238E27FC236}">
                <a16:creationId xmlns:a16="http://schemas.microsoft.com/office/drawing/2014/main" id="{701B9ADA-8998-A90C-B4A4-6F12EE440185}"/>
              </a:ext>
            </a:extLst>
          </p:cNvPr>
          <p:cNvPicPr>
            <a:picLocks noChangeAspect="1"/>
          </p:cNvPicPr>
          <p:nvPr/>
        </p:nvPicPr>
        <p:blipFill>
          <a:blip r:embed="rId3"/>
          <a:stretch>
            <a:fillRect/>
          </a:stretch>
        </p:blipFill>
        <p:spPr>
          <a:xfrm>
            <a:off x="6413482" y="3525027"/>
            <a:ext cx="2700103" cy="1332723"/>
          </a:xfrm>
          <a:prstGeom prst="rect">
            <a:avLst/>
          </a:prstGeom>
        </p:spPr>
      </p:pic>
    </p:spTree>
    <p:extLst>
      <p:ext uri="{BB962C8B-B14F-4D97-AF65-F5344CB8AC3E}">
        <p14:creationId xmlns:p14="http://schemas.microsoft.com/office/powerpoint/2010/main" val="3557837793"/>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F15D2D87-CB1B-4C51-4B70-F6864A6C3653}"/>
              </a:ext>
            </a:extLst>
          </p:cNvPr>
          <p:cNvSpPr>
            <a:spLocks noGrp="1" noChangeArrowheads="1"/>
          </p:cNvSpPr>
          <p:nvPr>
            <p:ph type="title"/>
          </p:nvPr>
        </p:nvSpPr>
        <p:spPr>
          <a:xfrm>
            <a:off x="2123728" y="0"/>
            <a:ext cx="5486400" cy="441226"/>
          </a:xfrm>
        </p:spPr>
        <p:txBody>
          <a:bodyPr>
            <a:normAutofit fontScale="90000"/>
          </a:bodyPr>
          <a:lstStyle/>
          <a:p>
            <a:pPr algn="r"/>
            <a:r>
              <a:rPr lang="en-GB" altLang="en-US" sz="2400" dirty="0">
                <a:ea typeface="ＭＳ Ｐゴシック" panose="020B0600070205080204" pitchFamily="34" charset="-128"/>
              </a:rPr>
              <a:t>CPLED</a:t>
            </a:r>
          </a:p>
        </p:txBody>
      </p:sp>
      <p:sp>
        <p:nvSpPr>
          <p:cNvPr id="52226" name="Rectangle 3">
            <a:extLst>
              <a:ext uri="{FF2B5EF4-FFF2-40B4-BE49-F238E27FC236}">
                <a16:creationId xmlns:a16="http://schemas.microsoft.com/office/drawing/2014/main" id="{EFF26799-F925-4879-7E52-685FA9ADCEA2}"/>
              </a:ext>
            </a:extLst>
          </p:cNvPr>
          <p:cNvSpPr>
            <a:spLocks noGrp="1" noChangeArrowheads="1"/>
          </p:cNvSpPr>
          <p:nvPr>
            <p:ph type="body" idx="1"/>
          </p:nvPr>
        </p:nvSpPr>
        <p:spPr>
          <a:xfrm>
            <a:off x="755576" y="914400"/>
            <a:ext cx="6172200" cy="3314700"/>
          </a:xfrm>
        </p:spPr>
        <p:txBody>
          <a:bodyPr vert="horz" wrap="square" lIns="46292" tIns="23146" rIns="46292" bIns="23146" numCol="1" rtlCol="0" anchor="t" anchorCtr="0" compatLnSpc="1">
            <a:prstTxWarp prst="textNoShape">
              <a:avLst/>
            </a:prstTxWarp>
            <a:normAutofit fontScale="70000" lnSpcReduction="20000"/>
          </a:bodyPr>
          <a:lstStyle/>
          <a:p>
            <a:r>
              <a:rPr lang="en-GB" altLang="en-US" dirty="0">
                <a:ea typeface="ＭＳ Ｐゴシック" panose="020B0600070205080204" pitchFamily="34" charset="-128"/>
                <a:cs typeface="Calibri" panose="020F0502020204030204" pitchFamily="34" charset="0"/>
              </a:rPr>
              <a:t>CPLED hosts the Practice Readiness Education Program (PREP)</a:t>
            </a:r>
          </a:p>
          <a:p>
            <a:r>
              <a:rPr lang="en-GB" altLang="en-US" dirty="0">
                <a:ea typeface="ＭＳ Ｐゴシック" panose="020B0600070205080204" pitchFamily="34" charset="-128"/>
                <a:cs typeface="Calibri" panose="020F0502020204030204" pitchFamily="34" charset="0"/>
              </a:rPr>
              <a:t>Bar admission course - c.800 students, mostly online</a:t>
            </a:r>
          </a:p>
          <a:p>
            <a:r>
              <a:rPr lang="en-GB" altLang="en-US" dirty="0">
                <a:ea typeface="ＭＳ Ｐゴシック" panose="020B0600070205080204" pitchFamily="34" charset="-128"/>
                <a:cs typeface="Calibri" panose="020F0502020204030204" pitchFamily="34" charset="0"/>
              </a:rPr>
              <a:t>Practical lawyering skills, including SC interviews</a:t>
            </a:r>
          </a:p>
          <a:p>
            <a:r>
              <a:rPr lang="en-GB" altLang="en-US" dirty="0">
                <a:ea typeface="ＭＳ Ｐゴシック" panose="020B0600070205080204" pitchFamily="34" charset="-128"/>
                <a:cs typeface="Calibri" panose="020F0502020204030204" pitchFamily="34" charset="0"/>
              </a:rPr>
              <a:t>Each student has formative practice interviews then final summative interview (Capstone)</a:t>
            </a:r>
          </a:p>
          <a:p>
            <a:r>
              <a:rPr lang="en-GB" altLang="en-US" dirty="0">
                <a:ea typeface="ＭＳ Ｐゴシック" panose="020B0600070205080204" pitchFamily="34" charset="-128"/>
                <a:cs typeface="Calibri" panose="020F0502020204030204" pitchFamily="34" charset="0"/>
              </a:rPr>
              <a:t>Practice interviews formative and summative</a:t>
            </a:r>
          </a:p>
          <a:p>
            <a:r>
              <a:rPr lang="en-GB" altLang="en-US" dirty="0">
                <a:ea typeface="ＭＳ Ｐゴシック" panose="020B0600070205080204" pitchFamily="34" charset="-128"/>
                <a:cs typeface="Calibri" panose="020F0502020204030204" pitchFamily="34" charset="0"/>
              </a:rPr>
              <a:t>Capstone is summative only</a:t>
            </a:r>
          </a:p>
          <a:p>
            <a:r>
              <a:rPr lang="en-GB" altLang="en-US" dirty="0">
                <a:ea typeface="ＭＳ Ｐゴシック" panose="020B0600070205080204" pitchFamily="34" charset="-128"/>
                <a:cs typeface="Calibri" panose="020F0502020204030204" pitchFamily="34" charset="0"/>
              </a:rPr>
              <a:t>Four-step design…</a:t>
            </a:r>
          </a:p>
        </p:txBody>
      </p:sp>
      <p:pic>
        <p:nvPicPr>
          <p:cNvPr id="2" name="Picture 1">
            <a:extLst>
              <a:ext uri="{FF2B5EF4-FFF2-40B4-BE49-F238E27FC236}">
                <a16:creationId xmlns:a16="http://schemas.microsoft.com/office/drawing/2014/main" id="{BFDF314C-1EF7-1516-F3DF-F6EAAF450163}"/>
              </a:ext>
            </a:extLst>
          </p:cNvPr>
          <p:cNvPicPr>
            <a:picLocks noChangeAspect="1"/>
          </p:cNvPicPr>
          <p:nvPr/>
        </p:nvPicPr>
        <p:blipFill>
          <a:blip r:embed="rId3"/>
          <a:stretch>
            <a:fillRect/>
          </a:stretch>
        </p:blipFill>
        <p:spPr>
          <a:xfrm>
            <a:off x="5451429" y="3386675"/>
            <a:ext cx="3692571" cy="1822587"/>
          </a:xfrm>
          <a:prstGeom prst="rect">
            <a:avLst/>
          </a:prstGeom>
        </p:spPr>
      </p:pic>
      <p:sp>
        <p:nvSpPr>
          <p:cNvPr id="5" name="Slide Number Placeholder 4">
            <a:extLst>
              <a:ext uri="{FF2B5EF4-FFF2-40B4-BE49-F238E27FC236}">
                <a16:creationId xmlns:a16="http://schemas.microsoft.com/office/drawing/2014/main" id="{17CE2F80-0E1A-76B5-7E3D-DE6342F1B348}"/>
              </a:ext>
            </a:extLst>
          </p:cNvPr>
          <p:cNvSpPr>
            <a:spLocks noGrp="1"/>
          </p:cNvSpPr>
          <p:nvPr>
            <p:ph type="sldNum" sz="quarter" idx="12"/>
          </p:nvPr>
        </p:nvSpPr>
        <p:spPr>
          <a:xfrm>
            <a:off x="8172400" y="4948878"/>
            <a:ext cx="585787" cy="161925"/>
          </a:xfrm>
        </p:spPr>
        <p:txBody>
          <a:bodyPr/>
          <a:lstStyle/>
          <a:p>
            <a:fld id="{6CBD9A4F-DB6A-A440-8516-1176E765E149}" type="slidenum">
              <a:rPr lang="en-AU" altLang="en-US" smtClean="0"/>
              <a:pPr/>
              <a:t>24</a:t>
            </a:fld>
            <a:endParaRPr lang="en-AU" altLang="en-US" dirty="0"/>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C7710B94-C8C5-0DB9-0211-B37356E8BDD3}"/>
              </a:ext>
            </a:extLst>
          </p:cNvPr>
          <p:cNvSpPr>
            <a:spLocks noGrp="1" noChangeArrowheads="1"/>
          </p:cNvSpPr>
          <p:nvPr>
            <p:ph type="title"/>
          </p:nvPr>
        </p:nvSpPr>
        <p:spPr>
          <a:xfrm>
            <a:off x="1600200" y="0"/>
            <a:ext cx="5486400" cy="571438"/>
          </a:xfrm>
        </p:spPr>
        <p:txBody>
          <a:bodyPr/>
          <a:lstStyle/>
          <a:p>
            <a:r>
              <a:rPr lang="en-US" altLang="en-US" dirty="0"/>
              <a:t>PREP schedule</a:t>
            </a:r>
          </a:p>
        </p:txBody>
      </p:sp>
      <p:sp>
        <p:nvSpPr>
          <p:cNvPr id="54274" name="Content Placeholder 2">
            <a:extLst>
              <a:ext uri="{FF2B5EF4-FFF2-40B4-BE49-F238E27FC236}">
                <a16:creationId xmlns:a16="http://schemas.microsoft.com/office/drawing/2014/main" id="{7AB43E85-3049-AF8D-1DC4-9C4AA82A6A61}"/>
              </a:ext>
            </a:extLst>
          </p:cNvPr>
          <p:cNvSpPr>
            <a:spLocks noGrp="1" noChangeArrowheads="1"/>
          </p:cNvSpPr>
          <p:nvPr>
            <p:ph idx="1"/>
          </p:nvPr>
        </p:nvSpPr>
        <p:spPr/>
        <p:txBody>
          <a:bodyPr/>
          <a:lstStyle/>
          <a:p>
            <a:endParaRPr lang="en-US" altLang="en-US"/>
          </a:p>
        </p:txBody>
      </p:sp>
      <p:pic>
        <p:nvPicPr>
          <p:cNvPr id="54277" name="Picture 6">
            <a:extLst>
              <a:ext uri="{FF2B5EF4-FFF2-40B4-BE49-F238E27FC236}">
                <a16:creationId xmlns:a16="http://schemas.microsoft.com/office/drawing/2014/main" id="{22350161-1414-3478-4D30-CCB89E6CB3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571438"/>
            <a:ext cx="6858000" cy="444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F1CEABD9-AA45-C036-2E1C-683456C6AE9E}"/>
              </a:ext>
            </a:extLst>
          </p:cNvPr>
          <p:cNvSpPr>
            <a:spLocks noGrp="1"/>
          </p:cNvSpPr>
          <p:nvPr>
            <p:ph type="sldNum" sz="quarter" idx="12"/>
          </p:nvPr>
        </p:nvSpPr>
        <p:spPr>
          <a:xfrm>
            <a:off x="8101013" y="4857750"/>
            <a:ext cx="585787" cy="161925"/>
          </a:xfrm>
        </p:spPr>
        <p:txBody>
          <a:bodyPr/>
          <a:lstStyle/>
          <a:p>
            <a:fld id="{7151A094-F6D1-A64E-9AC6-C170F6977DFD}" type="slidenum">
              <a:rPr lang="en-US" smtClean="0"/>
              <a:t>25</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0E43B-D630-6459-D8D6-7C8C70F9D6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571565-E398-539F-CA5E-1AC63FD6B6C3}"/>
              </a:ext>
            </a:extLst>
          </p:cNvPr>
          <p:cNvSpPr>
            <a:spLocks noGrp="1"/>
          </p:cNvSpPr>
          <p:nvPr>
            <p:ph type="title"/>
          </p:nvPr>
        </p:nvSpPr>
        <p:spPr>
          <a:xfrm>
            <a:off x="1359133" y="-188952"/>
            <a:ext cx="6669251" cy="857250"/>
          </a:xfrm>
        </p:spPr>
        <p:txBody>
          <a:bodyPr>
            <a:normAutofit/>
          </a:bodyPr>
          <a:lstStyle/>
          <a:p>
            <a:r>
              <a:rPr lang="en-US" dirty="0">
                <a:solidFill>
                  <a:schemeClr val="accent1">
                    <a:lumMod val="50000"/>
                  </a:schemeClr>
                </a:solidFill>
              </a:rPr>
              <a:t> PREP: the four-step design</a:t>
            </a:r>
          </a:p>
        </p:txBody>
      </p:sp>
      <p:sp>
        <p:nvSpPr>
          <p:cNvPr id="3" name="Text Placeholder 2">
            <a:extLst>
              <a:ext uri="{FF2B5EF4-FFF2-40B4-BE49-F238E27FC236}">
                <a16:creationId xmlns:a16="http://schemas.microsoft.com/office/drawing/2014/main" id="{5DFAE677-3B2A-2B13-9D1B-C5F9FFF2915B}"/>
              </a:ext>
            </a:extLst>
          </p:cNvPr>
          <p:cNvSpPr>
            <a:spLocks noGrp="1"/>
          </p:cNvSpPr>
          <p:nvPr>
            <p:ph type="body" sz="quarter" idx="13"/>
          </p:nvPr>
        </p:nvSpPr>
        <p:spPr/>
        <p:txBody>
          <a:bodyPr>
            <a:normAutofit/>
          </a:bodyPr>
          <a:lstStyle/>
          <a:p>
            <a:pPr marL="0" indent="0">
              <a:buNone/>
            </a:pPr>
            <a:endParaRPr lang="en-US" dirty="0"/>
          </a:p>
        </p:txBody>
      </p:sp>
      <p:sp>
        <p:nvSpPr>
          <p:cNvPr id="4" name="Slide Number Placeholder 3">
            <a:extLst>
              <a:ext uri="{FF2B5EF4-FFF2-40B4-BE49-F238E27FC236}">
                <a16:creationId xmlns:a16="http://schemas.microsoft.com/office/drawing/2014/main" id="{24D317E1-92BC-FFAA-DD16-A81F7823D148}"/>
              </a:ext>
            </a:extLst>
          </p:cNvPr>
          <p:cNvSpPr>
            <a:spLocks noGrp="1"/>
          </p:cNvSpPr>
          <p:nvPr>
            <p:ph type="sldNum" sz="quarter" idx="16"/>
          </p:nvPr>
        </p:nvSpPr>
        <p:spPr/>
        <p:txBody>
          <a:bodyPr/>
          <a:lstStyle/>
          <a:p>
            <a:fld id="{5F74FEF4-47FE-43C0-8A34-2652E10A11F5}" type="slidenum">
              <a:rPr lang="en-US" smtClean="0"/>
              <a:pPr/>
              <a:t>26</a:t>
            </a:fld>
            <a:endParaRPr lang="en-US" dirty="0"/>
          </a:p>
        </p:txBody>
      </p:sp>
      <p:pic>
        <p:nvPicPr>
          <p:cNvPr id="5" name="Picture 6">
            <a:extLst>
              <a:ext uri="{FF2B5EF4-FFF2-40B4-BE49-F238E27FC236}">
                <a16:creationId xmlns:a16="http://schemas.microsoft.com/office/drawing/2014/main" id="{E028FE01-3112-5AF3-3275-731EA48ADF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7451" y="1209829"/>
            <a:ext cx="6686550" cy="3933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12" name="Ink 11">
                <a:extLst>
                  <a:ext uri="{FF2B5EF4-FFF2-40B4-BE49-F238E27FC236}">
                    <a16:creationId xmlns:a16="http://schemas.microsoft.com/office/drawing/2014/main" id="{DE8CDE8B-2A3F-6334-BCF8-5F87C463D51C}"/>
                  </a:ext>
                </a:extLst>
              </p14:cNvPr>
              <p14:cNvContentPartPr/>
              <p14:nvPr/>
            </p14:nvContentPartPr>
            <p14:xfrm>
              <a:off x="192998" y="-22140"/>
              <a:ext cx="270" cy="270"/>
            </p14:xfrm>
          </p:contentPart>
        </mc:Choice>
        <mc:Fallback xmlns="">
          <p:pic>
            <p:nvPicPr>
              <p:cNvPr id="12" name="Ink 11">
                <a:extLst>
                  <a:ext uri="{FF2B5EF4-FFF2-40B4-BE49-F238E27FC236}">
                    <a16:creationId xmlns:a16="http://schemas.microsoft.com/office/drawing/2014/main" id="{DE8CDE8B-2A3F-6334-BCF8-5F87C463D51C}"/>
                  </a:ext>
                </a:extLst>
              </p:cNvPr>
              <p:cNvPicPr/>
              <p:nvPr/>
            </p:nvPicPr>
            <p:blipFill>
              <a:blip r:embed="rId4"/>
              <a:stretch>
                <a:fillRect/>
              </a:stretch>
            </p:blipFill>
            <p:spPr>
              <a:xfrm>
                <a:off x="186248" y="-62640"/>
                <a:ext cx="13500" cy="81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54C4523D-0AAF-2DFF-65DF-6C8759E926EE}"/>
                  </a:ext>
                </a:extLst>
              </p14:cNvPr>
              <p14:cNvContentPartPr/>
              <p14:nvPr/>
            </p14:nvContentPartPr>
            <p14:xfrm>
              <a:off x="3295568" y="3086100"/>
              <a:ext cx="852660" cy="8100"/>
            </p14:xfrm>
          </p:contentPart>
        </mc:Choice>
        <mc:Fallback xmlns="">
          <p:pic>
            <p:nvPicPr>
              <p:cNvPr id="13" name="Ink 12">
                <a:extLst>
                  <a:ext uri="{FF2B5EF4-FFF2-40B4-BE49-F238E27FC236}">
                    <a16:creationId xmlns:a16="http://schemas.microsoft.com/office/drawing/2014/main" id="{54C4523D-0AAF-2DFF-65DF-6C8759E926EE}"/>
                  </a:ext>
                </a:extLst>
              </p:cNvPr>
              <p:cNvPicPr/>
              <p:nvPr/>
            </p:nvPicPr>
            <p:blipFill>
              <a:blip r:embed="rId6"/>
              <a:stretch>
                <a:fillRect/>
              </a:stretch>
            </p:blipFill>
            <p:spPr>
              <a:xfrm>
                <a:off x="3241557" y="2980448"/>
                <a:ext cx="960323" cy="21905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9" name="Ink 18">
                <a:extLst>
                  <a:ext uri="{FF2B5EF4-FFF2-40B4-BE49-F238E27FC236}">
                    <a16:creationId xmlns:a16="http://schemas.microsoft.com/office/drawing/2014/main" id="{027FA5DA-7ECA-7F0B-A681-3EC4898B09F9}"/>
                  </a:ext>
                </a:extLst>
              </p14:cNvPr>
              <p14:cNvContentPartPr/>
              <p14:nvPr/>
            </p14:nvContentPartPr>
            <p14:xfrm>
              <a:off x="5494178" y="1902420"/>
              <a:ext cx="1073520" cy="38610"/>
            </p14:xfrm>
          </p:contentPart>
        </mc:Choice>
        <mc:Fallback xmlns="">
          <p:pic>
            <p:nvPicPr>
              <p:cNvPr id="19" name="Ink 18">
                <a:extLst>
                  <a:ext uri="{FF2B5EF4-FFF2-40B4-BE49-F238E27FC236}">
                    <a16:creationId xmlns:a16="http://schemas.microsoft.com/office/drawing/2014/main" id="{027FA5DA-7ECA-7F0B-A681-3EC4898B09F9}"/>
                  </a:ext>
                </a:extLst>
              </p:cNvPr>
              <p:cNvPicPr/>
              <p:nvPr/>
            </p:nvPicPr>
            <p:blipFill>
              <a:blip r:embed="rId8"/>
              <a:stretch>
                <a:fillRect/>
              </a:stretch>
            </p:blipFill>
            <p:spPr>
              <a:xfrm>
                <a:off x="5440178" y="1795170"/>
                <a:ext cx="1181160" cy="252753"/>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0" name="Ink 19">
                <a:extLst>
                  <a:ext uri="{FF2B5EF4-FFF2-40B4-BE49-F238E27FC236}">
                    <a16:creationId xmlns:a16="http://schemas.microsoft.com/office/drawing/2014/main" id="{13BEDE00-19BF-503F-71D7-BED5AD216641}"/>
                  </a:ext>
                </a:extLst>
              </p14:cNvPr>
              <p14:cNvContentPartPr/>
              <p14:nvPr/>
            </p14:nvContentPartPr>
            <p14:xfrm>
              <a:off x="6893588" y="1941570"/>
              <a:ext cx="803520" cy="20790"/>
            </p14:xfrm>
          </p:contentPart>
        </mc:Choice>
        <mc:Fallback xmlns="">
          <p:pic>
            <p:nvPicPr>
              <p:cNvPr id="20" name="Ink 19">
                <a:extLst>
                  <a:ext uri="{FF2B5EF4-FFF2-40B4-BE49-F238E27FC236}">
                    <a16:creationId xmlns:a16="http://schemas.microsoft.com/office/drawing/2014/main" id="{13BEDE00-19BF-503F-71D7-BED5AD216641}"/>
                  </a:ext>
                </a:extLst>
              </p:cNvPr>
              <p:cNvPicPr/>
              <p:nvPr/>
            </p:nvPicPr>
            <p:blipFill>
              <a:blip r:embed="rId10"/>
              <a:stretch>
                <a:fillRect/>
              </a:stretch>
            </p:blipFill>
            <p:spPr>
              <a:xfrm>
                <a:off x="6839588" y="1834036"/>
                <a:ext cx="911160" cy="235501"/>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1" name="Ink 20">
                <a:extLst>
                  <a:ext uri="{FF2B5EF4-FFF2-40B4-BE49-F238E27FC236}">
                    <a16:creationId xmlns:a16="http://schemas.microsoft.com/office/drawing/2014/main" id="{970826F8-EAA3-CF61-0A83-7B795D7FF30F}"/>
                  </a:ext>
                </a:extLst>
              </p14:cNvPr>
              <p14:cNvContentPartPr/>
              <p14:nvPr/>
            </p14:nvContentPartPr>
            <p14:xfrm>
              <a:off x="8187698" y="1921320"/>
              <a:ext cx="557550" cy="16470"/>
            </p14:xfrm>
          </p:contentPart>
        </mc:Choice>
        <mc:Fallback xmlns="">
          <p:pic>
            <p:nvPicPr>
              <p:cNvPr id="21" name="Ink 20">
                <a:extLst>
                  <a:ext uri="{FF2B5EF4-FFF2-40B4-BE49-F238E27FC236}">
                    <a16:creationId xmlns:a16="http://schemas.microsoft.com/office/drawing/2014/main" id="{970826F8-EAA3-CF61-0A83-7B795D7FF30F}"/>
                  </a:ext>
                </a:extLst>
              </p:cNvPr>
              <p:cNvPicPr/>
              <p:nvPr/>
            </p:nvPicPr>
            <p:blipFill>
              <a:blip r:embed="rId12"/>
              <a:stretch>
                <a:fillRect/>
              </a:stretch>
            </p:blipFill>
            <p:spPr>
              <a:xfrm>
                <a:off x="8133707" y="1816192"/>
                <a:ext cx="665173" cy="226375"/>
              </a:xfrm>
              <a:prstGeom prst="rect">
                <a:avLst/>
              </a:prstGeom>
            </p:spPr>
          </p:pic>
        </mc:Fallback>
      </mc:AlternateContent>
      <p:sp>
        <p:nvSpPr>
          <p:cNvPr id="22" name="TextBox 21">
            <a:extLst>
              <a:ext uri="{FF2B5EF4-FFF2-40B4-BE49-F238E27FC236}">
                <a16:creationId xmlns:a16="http://schemas.microsoft.com/office/drawing/2014/main" id="{C26509A2-5BA6-17E1-E631-086FC1BE80AA}"/>
              </a:ext>
            </a:extLst>
          </p:cNvPr>
          <p:cNvSpPr txBox="1"/>
          <p:nvPr/>
        </p:nvSpPr>
        <p:spPr>
          <a:xfrm>
            <a:off x="152399" y="3486051"/>
            <a:ext cx="1943100" cy="1077218"/>
          </a:xfrm>
          <a:prstGeom prst="rect">
            <a:avLst/>
          </a:prstGeom>
          <a:noFill/>
        </p:spPr>
        <p:txBody>
          <a:bodyPr wrap="square" rtlCol="0">
            <a:spAutoFit/>
          </a:bodyPr>
          <a:lstStyle/>
          <a:p>
            <a:r>
              <a:rPr lang="en-US" sz="1600" dirty="0">
                <a:solidFill>
                  <a:srgbClr val="C00000"/>
                </a:solidFill>
              </a:rPr>
              <a:t>Online multimedia modules, linked to Foundation workshops</a:t>
            </a:r>
          </a:p>
        </p:txBody>
      </p:sp>
      <p:cxnSp>
        <p:nvCxnSpPr>
          <p:cNvPr id="24" name="Straight Arrow Connector 23">
            <a:extLst>
              <a:ext uri="{FF2B5EF4-FFF2-40B4-BE49-F238E27FC236}">
                <a16:creationId xmlns:a16="http://schemas.microsoft.com/office/drawing/2014/main" id="{B641F284-0969-96A1-617B-09E4BF95172B}"/>
              </a:ext>
            </a:extLst>
          </p:cNvPr>
          <p:cNvCxnSpPr>
            <a:cxnSpLocks/>
          </p:cNvCxnSpPr>
          <p:nvPr/>
        </p:nvCxnSpPr>
        <p:spPr>
          <a:xfrm flipV="1">
            <a:off x="1979712" y="3103879"/>
            <a:ext cx="1315857" cy="57084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C07F00A-4C90-3F36-4AF0-943E80005E3D}"/>
              </a:ext>
            </a:extLst>
          </p:cNvPr>
          <p:cNvSpPr txBox="1"/>
          <p:nvPr/>
        </p:nvSpPr>
        <p:spPr>
          <a:xfrm>
            <a:off x="729526" y="580231"/>
            <a:ext cx="2782427" cy="1077218"/>
          </a:xfrm>
          <a:prstGeom prst="rect">
            <a:avLst/>
          </a:prstGeom>
          <a:noFill/>
        </p:spPr>
        <p:txBody>
          <a:bodyPr wrap="square" rtlCol="0">
            <a:spAutoFit/>
          </a:bodyPr>
          <a:lstStyle/>
          <a:p>
            <a:r>
              <a:rPr lang="en-US" sz="1600" dirty="0">
                <a:solidFill>
                  <a:srgbClr val="C00000"/>
                </a:solidFill>
              </a:rPr>
              <a:t>Students </a:t>
            </a:r>
            <a:r>
              <a:rPr lang="en-US" sz="1600" dirty="0" err="1">
                <a:solidFill>
                  <a:srgbClr val="C00000"/>
                </a:solidFill>
              </a:rPr>
              <a:t>practise</a:t>
            </a:r>
            <a:r>
              <a:rPr lang="en-US" sz="1600" dirty="0">
                <a:solidFill>
                  <a:srgbClr val="C00000"/>
                </a:solidFill>
              </a:rPr>
              <a:t> interviewing with each</a:t>
            </a:r>
            <a:br>
              <a:rPr lang="en-US" sz="1600" dirty="0">
                <a:solidFill>
                  <a:srgbClr val="C00000"/>
                </a:solidFill>
              </a:rPr>
            </a:br>
            <a:r>
              <a:rPr lang="en-US" sz="1600" dirty="0">
                <a:solidFill>
                  <a:srgbClr val="C00000"/>
                </a:solidFill>
              </a:rPr>
              <a:t>other – feedback given by students &amp; tutors</a:t>
            </a:r>
          </a:p>
        </p:txBody>
      </p:sp>
      <p:cxnSp>
        <p:nvCxnSpPr>
          <p:cNvPr id="29" name="Straight Arrow Connector 28">
            <a:extLst>
              <a:ext uri="{FF2B5EF4-FFF2-40B4-BE49-F238E27FC236}">
                <a16:creationId xmlns:a16="http://schemas.microsoft.com/office/drawing/2014/main" id="{BE511C7C-85BD-D2C4-A166-85BFB5CA622E}"/>
              </a:ext>
            </a:extLst>
          </p:cNvPr>
          <p:cNvCxnSpPr>
            <a:cxnSpLocks/>
          </p:cNvCxnSpPr>
          <p:nvPr/>
        </p:nvCxnSpPr>
        <p:spPr>
          <a:xfrm>
            <a:off x="3193080" y="1275606"/>
            <a:ext cx="2395889" cy="60136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D171811D-D70E-47FA-3235-C6BDDFD3885B}"/>
              </a:ext>
            </a:extLst>
          </p:cNvPr>
          <p:cNvSpPr txBox="1"/>
          <p:nvPr/>
        </p:nvSpPr>
        <p:spPr>
          <a:xfrm>
            <a:off x="3511953" y="540747"/>
            <a:ext cx="2699474" cy="861774"/>
          </a:xfrm>
          <a:prstGeom prst="rect">
            <a:avLst/>
          </a:prstGeom>
          <a:noFill/>
        </p:spPr>
        <p:txBody>
          <a:bodyPr wrap="square" rtlCol="0">
            <a:spAutoFit/>
          </a:bodyPr>
          <a:lstStyle/>
          <a:p>
            <a:r>
              <a:rPr lang="en-US" sz="1600" dirty="0">
                <a:solidFill>
                  <a:srgbClr val="C00000"/>
                </a:solidFill>
              </a:rPr>
              <a:t>Students </a:t>
            </a:r>
            <a:r>
              <a:rPr lang="en-US" sz="1600" dirty="0" err="1">
                <a:solidFill>
                  <a:srgbClr val="C00000"/>
                </a:solidFill>
              </a:rPr>
              <a:t>practise</a:t>
            </a:r>
            <a:r>
              <a:rPr lang="en-US" sz="1600" dirty="0">
                <a:solidFill>
                  <a:srgbClr val="C00000"/>
                </a:solidFill>
              </a:rPr>
              <a:t> interviewing with SCs -  feedback given by SC</a:t>
            </a:r>
          </a:p>
        </p:txBody>
      </p:sp>
      <p:sp>
        <p:nvSpPr>
          <p:cNvPr id="31" name="TextBox 30">
            <a:extLst>
              <a:ext uri="{FF2B5EF4-FFF2-40B4-BE49-F238E27FC236}">
                <a16:creationId xmlns:a16="http://schemas.microsoft.com/office/drawing/2014/main" id="{F48FD011-6C3B-BA2F-C640-12B539131F38}"/>
              </a:ext>
            </a:extLst>
          </p:cNvPr>
          <p:cNvSpPr txBox="1"/>
          <p:nvPr/>
        </p:nvSpPr>
        <p:spPr>
          <a:xfrm>
            <a:off x="5950921" y="548471"/>
            <a:ext cx="3042933" cy="830997"/>
          </a:xfrm>
          <a:prstGeom prst="rect">
            <a:avLst/>
          </a:prstGeom>
          <a:noFill/>
        </p:spPr>
        <p:txBody>
          <a:bodyPr wrap="square" rtlCol="0">
            <a:spAutoFit/>
          </a:bodyPr>
          <a:lstStyle/>
          <a:p>
            <a:r>
              <a:rPr lang="en-US" sz="1600" dirty="0">
                <a:solidFill>
                  <a:srgbClr val="C00000"/>
                </a:solidFill>
              </a:rPr>
              <a:t>Students </a:t>
            </a:r>
            <a:r>
              <a:rPr lang="en-US" sz="1600" dirty="0" err="1">
                <a:solidFill>
                  <a:srgbClr val="C00000"/>
                </a:solidFill>
              </a:rPr>
              <a:t>summatively</a:t>
            </a:r>
            <a:r>
              <a:rPr lang="en-US" sz="1600" dirty="0">
                <a:solidFill>
                  <a:srgbClr val="C00000"/>
                </a:solidFill>
              </a:rPr>
              <a:t> assessed by SCs – no feedback given unless a fail</a:t>
            </a:r>
          </a:p>
        </p:txBody>
      </p:sp>
      <p:cxnSp>
        <p:nvCxnSpPr>
          <p:cNvPr id="33" name="Straight Arrow Connector 32">
            <a:extLst>
              <a:ext uri="{FF2B5EF4-FFF2-40B4-BE49-F238E27FC236}">
                <a16:creationId xmlns:a16="http://schemas.microsoft.com/office/drawing/2014/main" id="{2CCF0C43-54F1-0F2C-0CD8-FFE49DD00D42}"/>
              </a:ext>
            </a:extLst>
          </p:cNvPr>
          <p:cNvCxnSpPr>
            <a:cxnSpLocks/>
          </p:cNvCxnSpPr>
          <p:nvPr/>
        </p:nvCxnSpPr>
        <p:spPr>
          <a:xfrm>
            <a:off x="5671922" y="1275606"/>
            <a:ext cx="1221667" cy="63869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057C4DA-ADC2-4587-7D2B-E4AAAC3C2B80}"/>
              </a:ext>
            </a:extLst>
          </p:cNvPr>
          <p:cNvCxnSpPr>
            <a:cxnSpLocks/>
            <a:stCxn id="31" idx="2"/>
          </p:cNvCxnSpPr>
          <p:nvPr/>
        </p:nvCxnSpPr>
        <p:spPr>
          <a:xfrm>
            <a:off x="7472388" y="1379468"/>
            <a:ext cx="677870" cy="53482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A29544A-F5A2-D683-3227-832D1425DFE4}"/>
              </a:ext>
            </a:extLst>
          </p:cNvPr>
          <p:cNvSpPr txBox="1"/>
          <p:nvPr/>
        </p:nvSpPr>
        <p:spPr>
          <a:xfrm>
            <a:off x="40830" y="3204637"/>
            <a:ext cx="387153" cy="369332"/>
          </a:xfrm>
          <a:prstGeom prst="rect">
            <a:avLst/>
          </a:prstGeom>
          <a:noFill/>
        </p:spPr>
        <p:txBody>
          <a:bodyPr wrap="square" rtlCol="0">
            <a:spAutoFit/>
          </a:bodyPr>
          <a:lstStyle/>
          <a:p>
            <a:r>
              <a:rPr lang="en-US" dirty="0"/>
              <a:t>1.</a:t>
            </a:r>
          </a:p>
        </p:txBody>
      </p:sp>
      <p:sp>
        <p:nvSpPr>
          <p:cNvPr id="7" name="TextBox 6">
            <a:extLst>
              <a:ext uri="{FF2B5EF4-FFF2-40B4-BE49-F238E27FC236}">
                <a16:creationId xmlns:a16="http://schemas.microsoft.com/office/drawing/2014/main" id="{795FF525-D8D3-CCD5-D199-2B229BE41885}"/>
              </a:ext>
            </a:extLst>
          </p:cNvPr>
          <p:cNvSpPr txBox="1"/>
          <p:nvPr/>
        </p:nvSpPr>
        <p:spPr>
          <a:xfrm>
            <a:off x="427983" y="564892"/>
            <a:ext cx="387153" cy="369332"/>
          </a:xfrm>
          <a:prstGeom prst="rect">
            <a:avLst/>
          </a:prstGeom>
          <a:noFill/>
        </p:spPr>
        <p:txBody>
          <a:bodyPr wrap="square" rtlCol="0">
            <a:spAutoFit/>
          </a:bodyPr>
          <a:lstStyle/>
          <a:p>
            <a:r>
              <a:rPr lang="en-US" dirty="0"/>
              <a:t>2.</a:t>
            </a:r>
          </a:p>
        </p:txBody>
      </p:sp>
      <p:sp>
        <p:nvSpPr>
          <p:cNvPr id="8" name="TextBox 7">
            <a:extLst>
              <a:ext uri="{FF2B5EF4-FFF2-40B4-BE49-F238E27FC236}">
                <a16:creationId xmlns:a16="http://schemas.microsoft.com/office/drawing/2014/main" id="{A745568F-472C-B1CD-5C5D-9CFDD0BA475D}"/>
              </a:ext>
            </a:extLst>
          </p:cNvPr>
          <p:cNvSpPr txBox="1"/>
          <p:nvPr/>
        </p:nvSpPr>
        <p:spPr>
          <a:xfrm>
            <a:off x="3216059" y="515736"/>
            <a:ext cx="387153" cy="369332"/>
          </a:xfrm>
          <a:prstGeom prst="rect">
            <a:avLst/>
          </a:prstGeom>
          <a:noFill/>
        </p:spPr>
        <p:txBody>
          <a:bodyPr wrap="square" rtlCol="0">
            <a:spAutoFit/>
          </a:bodyPr>
          <a:lstStyle/>
          <a:p>
            <a:r>
              <a:rPr lang="en-US" dirty="0"/>
              <a:t>3.</a:t>
            </a:r>
          </a:p>
        </p:txBody>
      </p:sp>
      <p:sp>
        <p:nvSpPr>
          <p:cNvPr id="9" name="TextBox 8">
            <a:extLst>
              <a:ext uri="{FF2B5EF4-FFF2-40B4-BE49-F238E27FC236}">
                <a16:creationId xmlns:a16="http://schemas.microsoft.com/office/drawing/2014/main" id="{3FA1D959-9DE2-AF48-3ED1-324C12554602}"/>
              </a:ext>
            </a:extLst>
          </p:cNvPr>
          <p:cNvSpPr txBox="1"/>
          <p:nvPr/>
        </p:nvSpPr>
        <p:spPr>
          <a:xfrm>
            <a:off x="5671922" y="548471"/>
            <a:ext cx="387153" cy="369332"/>
          </a:xfrm>
          <a:prstGeom prst="rect">
            <a:avLst/>
          </a:prstGeom>
          <a:noFill/>
        </p:spPr>
        <p:txBody>
          <a:bodyPr wrap="square" rtlCol="0">
            <a:spAutoFit/>
          </a:bodyPr>
          <a:lstStyle/>
          <a:p>
            <a:r>
              <a:rPr lang="en-US" dirty="0"/>
              <a:t>4.</a:t>
            </a:r>
          </a:p>
        </p:txBody>
      </p:sp>
    </p:spTree>
    <p:extLst>
      <p:ext uri="{BB962C8B-B14F-4D97-AF65-F5344CB8AC3E}">
        <p14:creationId xmlns:p14="http://schemas.microsoft.com/office/powerpoint/2010/main" val="1975037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8C4F6-7F91-52C2-72D1-85D09B4D2911}"/>
            </a:ext>
          </a:extLst>
        </p:cNvPr>
        <p:cNvGrpSpPr/>
        <p:nvPr/>
      </p:nvGrpSpPr>
      <p:grpSpPr>
        <a:xfrm>
          <a:off x="0" y="0"/>
          <a:ext cx="0" cy="0"/>
          <a:chOff x="0" y="0"/>
          <a:chExt cx="0" cy="0"/>
        </a:xfrm>
      </p:grpSpPr>
      <p:sp>
        <p:nvSpPr>
          <p:cNvPr id="19457" name="Content Placeholder 1">
            <a:extLst>
              <a:ext uri="{FF2B5EF4-FFF2-40B4-BE49-F238E27FC236}">
                <a16:creationId xmlns:a16="http://schemas.microsoft.com/office/drawing/2014/main" id="{34AF07DA-B515-0969-CB38-1FA67FB1A05C}"/>
              </a:ext>
            </a:extLst>
          </p:cNvPr>
          <p:cNvSpPr>
            <a:spLocks noGrp="1"/>
          </p:cNvSpPr>
          <p:nvPr>
            <p:ph idx="1"/>
          </p:nvPr>
        </p:nvSpPr>
        <p:spPr>
          <a:xfrm>
            <a:off x="0" y="0"/>
            <a:ext cx="9252520" cy="5429250"/>
          </a:xfrm>
          <a:solidFill>
            <a:srgbClr val="407742"/>
          </a:solidFill>
        </p:spPr>
        <p:txBody>
          <a:bodyPr vert="horz" wrap="square" lIns="53575" tIns="26787" rIns="53575" bIns="26787" numCol="1" anchor="t" anchorCtr="0" compatLnSpc="1">
            <a:prstTxWarp prst="textNoShape">
              <a:avLst/>
            </a:prstTxWarp>
          </a:bodyPr>
          <a:lstStyle/>
          <a:p>
            <a:pPr marL="385763" indent="-385763" algn="ctr">
              <a:buFont typeface="+mj-lt"/>
              <a:buAutoNum type="arabicPeriod"/>
              <a:defRPr/>
            </a:pPr>
            <a:endParaRPr lang="en-US" altLang="en-US" sz="2700" dirty="0">
              <a:solidFill>
                <a:schemeClr val="bg1"/>
              </a:solidFill>
              <a:ea typeface="ＭＳ Ｐゴシック" charset="-128"/>
              <a:cs typeface="Calibri" charset="0"/>
            </a:endParaRPr>
          </a:p>
          <a:p>
            <a:pPr marL="385763" indent="-385763" algn="ctr">
              <a:buFont typeface="+mj-lt"/>
              <a:buAutoNum type="arabicPeriod"/>
              <a:defRPr/>
            </a:pPr>
            <a:endParaRPr lang="en-US" altLang="en-US" sz="2700" dirty="0">
              <a:solidFill>
                <a:schemeClr val="bg1"/>
              </a:solidFill>
              <a:ea typeface="ＭＳ Ｐゴシック" charset="-128"/>
              <a:cs typeface="Calibri" charset="0"/>
            </a:endParaRPr>
          </a:p>
          <a:p>
            <a:pPr marL="385763" indent="-385763" algn="ctr">
              <a:buFont typeface="+mj-lt"/>
              <a:buAutoNum type="arabicPeriod"/>
              <a:defRPr/>
            </a:pPr>
            <a:endParaRPr lang="en-US" altLang="en-US" sz="2700" dirty="0">
              <a:solidFill>
                <a:schemeClr val="bg1"/>
              </a:solidFill>
              <a:ea typeface="ＭＳ Ｐゴシック" charset="-128"/>
              <a:cs typeface="Calibri" charset="0"/>
            </a:endParaRPr>
          </a:p>
          <a:p>
            <a:pPr marL="385763" indent="-385763" algn="ctr">
              <a:buFont typeface="+mj-lt"/>
              <a:buAutoNum type="arabicPeriod"/>
              <a:defRPr/>
            </a:pPr>
            <a:endParaRPr lang="en-US" altLang="en-US" sz="2700" dirty="0">
              <a:solidFill>
                <a:schemeClr val="bg1"/>
              </a:solidFill>
              <a:ea typeface="ＭＳ Ｐゴシック" charset="-128"/>
              <a:cs typeface="Calibri" charset="0"/>
            </a:endParaRPr>
          </a:p>
          <a:p>
            <a:pPr marL="0" indent="0" algn="ctr">
              <a:buNone/>
              <a:defRPr/>
            </a:pPr>
            <a:endParaRPr lang="en-US" sz="2700" dirty="0">
              <a:solidFill>
                <a:schemeClr val="bg1"/>
              </a:solidFill>
            </a:endParaRPr>
          </a:p>
          <a:p>
            <a:pPr marL="0" indent="0" algn="ctr">
              <a:buNone/>
              <a:defRPr/>
            </a:pPr>
            <a:r>
              <a:rPr lang="en-US" altLang="en-US" sz="2800" dirty="0">
                <a:solidFill>
                  <a:schemeClr val="bg1"/>
                </a:solidFill>
              </a:rPr>
              <a:t>Future projects…</a:t>
            </a:r>
          </a:p>
          <a:p>
            <a:pPr marL="0" indent="0" algn="ctr">
              <a:buNone/>
              <a:defRPr/>
            </a:pPr>
            <a:endParaRPr lang="en-US" altLang="en-US" sz="2700" dirty="0">
              <a:solidFill>
                <a:schemeClr val="bg1"/>
              </a:solidFill>
              <a:ea typeface="ＭＳ Ｐゴシック" charset="-128"/>
              <a:cs typeface="Calibri" charset="0"/>
            </a:endParaRPr>
          </a:p>
          <a:p>
            <a:pPr>
              <a:defRPr/>
            </a:pPr>
            <a:endParaRPr lang="en-US" altLang="en-US" dirty="0">
              <a:solidFill>
                <a:schemeClr val="tx2"/>
              </a:solidFill>
              <a:latin typeface="Verdana" charset="0"/>
              <a:ea typeface="ＭＳ Ｐゴシック" charset="-128"/>
              <a:cs typeface="Calibri" charset="0"/>
            </a:endParaRPr>
          </a:p>
        </p:txBody>
      </p:sp>
      <p:sp>
        <p:nvSpPr>
          <p:cNvPr id="17410" name="Rectangle 2">
            <a:extLst>
              <a:ext uri="{FF2B5EF4-FFF2-40B4-BE49-F238E27FC236}">
                <a16:creationId xmlns:a16="http://schemas.microsoft.com/office/drawing/2014/main" id="{9C1C17AC-4BD1-1845-CADE-E889D702113E}"/>
              </a:ext>
            </a:extLst>
          </p:cNvPr>
          <p:cNvSpPr>
            <a:spLocks noChangeArrowheads="1"/>
          </p:cNvSpPr>
          <p:nvPr/>
        </p:nvSpPr>
        <p:spPr bwMode="auto">
          <a:xfrm>
            <a:off x="1516856" y="1769269"/>
            <a:ext cx="5924550" cy="44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575" tIns="26787" rIns="53575" bIns="26787">
            <a:spAutoFit/>
          </a:bodyPr>
          <a:lstStyle>
            <a:lvl1pPr>
              <a:spcBef>
                <a:spcPct val="20000"/>
              </a:spcBef>
              <a:buChar char="•"/>
              <a:defRPr sz="2800">
                <a:solidFill>
                  <a:schemeClr val="tx1"/>
                </a:solidFill>
                <a:latin typeface="Calibri" charset="0"/>
              </a:defRPr>
            </a:lvl1pPr>
            <a:lvl2pPr marL="742950" indent="-285750">
              <a:spcBef>
                <a:spcPct val="20000"/>
              </a:spcBef>
              <a:buChar char="–"/>
              <a:defRPr sz="2800">
                <a:solidFill>
                  <a:schemeClr val="tx1"/>
                </a:solidFill>
                <a:latin typeface="Calibri" charset="0"/>
              </a:defRPr>
            </a:lvl2pPr>
            <a:lvl3pPr marL="1143000" indent="-228600">
              <a:spcBef>
                <a:spcPct val="20000"/>
              </a:spcBef>
              <a:buChar char="•"/>
              <a:defRPr sz="2400">
                <a:solidFill>
                  <a:schemeClr val="tx1"/>
                </a:solidFill>
                <a:latin typeface="Calibri" charset="0"/>
              </a:defRPr>
            </a:lvl3pPr>
            <a:lvl4pPr marL="1600200" indent="-228600">
              <a:spcBef>
                <a:spcPct val="20000"/>
              </a:spcBef>
              <a:buChar char="–"/>
              <a:defRPr sz="2000">
                <a:solidFill>
                  <a:schemeClr val="tx1"/>
                </a:solidFill>
                <a:latin typeface="Calibri" charset="0"/>
              </a:defRPr>
            </a:lvl4pPr>
            <a:lvl5pPr marL="2057400" indent="-228600">
              <a:spcBef>
                <a:spcPct val="20000"/>
              </a:spcBef>
              <a:buChar char="»"/>
              <a:defRPr sz="2000">
                <a:solidFill>
                  <a:schemeClr val="tx1"/>
                </a:solidFill>
                <a:latin typeface="Calibri" charset="0"/>
              </a:defRPr>
            </a:lvl5pPr>
            <a:lvl6pPr marL="2514600" indent="-228600" eaLnBrk="0" fontAlgn="base" hangingPunct="0">
              <a:spcBef>
                <a:spcPct val="20000"/>
              </a:spcBef>
              <a:spcAft>
                <a:spcPct val="0"/>
              </a:spcAft>
              <a:buChar char="»"/>
              <a:defRPr sz="2000">
                <a:solidFill>
                  <a:schemeClr val="tx1"/>
                </a:solidFill>
                <a:latin typeface="Calibri" charset="0"/>
              </a:defRPr>
            </a:lvl6pPr>
            <a:lvl7pPr marL="2971800" indent="-228600" eaLnBrk="0" fontAlgn="base" hangingPunct="0">
              <a:spcBef>
                <a:spcPct val="20000"/>
              </a:spcBef>
              <a:spcAft>
                <a:spcPct val="0"/>
              </a:spcAft>
              <a:buChar char="»"/>
              <a:defRPr sz="2000">
                <a:solidFill>
                  <a:schemeClr val="tx1"/>
                </a:solidFill>
                <a:latin typeface="Calibri" charset="0"/>
              </a:defRPr>
            </a:lvl7pPr>
            <a:lvl8pPr marL="3429000" indent="-228600" eaLnBrk="0" fontAlgn="base" hangingPunct="0">
              <a:spcBef>
                <a:spcPct val="20000"/>
              </a:spcBef>
              <a:spcAft>
                <a:spcPct val="0"/>
              </a:spcAft>
              <a:buChar char="»"/>
              <a:defRPr sz="2000">
                <a:solidFill>
                  <a:schemeClr val="tx1"/>
                </a:solidFill>
                <a:latin typeface="Calibri" charset="0"/>
              </a:defRPr>
            </a:lvl8pPr>
            <a:lvl9pPr marL="3886200" indent="-228600" eaLnBrk="0" fontAlgn="base" hangingPunct="0">
              <a:spcBef>
                <a:spcPct val="20000"/>
              </a:spcBef>
              <a:spcAft>
                <a:spcPct val="0"/>
              </a:spcAft>
              <a:buChar char="»"/>
              <a:defRPr sz="2000">
                <a:solidFill>
                  <a:schemeClr val="tx1"/>
                </a:solidFill>
                <a:latin typeface="Calibri" charset="0"/>
              </a:defRPr>
            </a:lvl9pPr>
          </a:lstStyle>
          <a:p>
            <a:pPr eaLnBrk="1" hangingPunct="1">
              <a:spcBef>
                <a:spcPct val="0"/>
              </a:spcBef>
              <a:buFont typeface="Webdings" charset="2"/>
              <a:buNone/>
            </a:pPr>
            <a:r>
              <a:rPr lang="en-US" altLang="en-US" sz="2550" b="1">
                <a:solidFill>
                  <a:schemeClr val="bg1"/>
                </a:solidFill>
                <a:latin typeface="Arial" charset="0"/>
                <a:ea typeface="ＭＳ Ｐゴシック" charset="-128"/>
                <a:cs typeface="Calibri" charset="0"/>
              </a:rPr>
              <a:t>	</a:t>
            </a:r>
          </a:p>
        </p:txBody>
      </p:sp>
    </p:spTree>
    <p:extLst>
      <p:ext uri="{BB962C8B-B14F-4D97-AF65-F5344CB8AC3E}">
        <p14:creationId xmlns:p14="http://schemas.microsoft.com/office/powerpoint/2010/main" val="167933774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A803B-D7D7-DB8B-CA17-E6D40E1A981F}"/>
              </a:ext>
            </a:extLst>
          </p:cNvPr>
          <p:cNvSpPr>
            <a:spLocks noGrp="1"/>
          </p:cNvSpPr>
          <p:nvPr>
            <p:ph type="title"/>
          </p:nvPr>
        </p:nvSpPr>
        <p:spPr/>
        <p:txBody>
          <a:bodyPr>
            <a:normAutofit/>
          </a:bodyPr>
          <a:lstStyle/>
          <a:p>
            <a:pPr algn="r"/>
            <a:r>
              <a:rPr lang="en-US" sz="2700" dirty="0"/>
              <a:t>future projects</a:t>
            </a:r>
          </a:p>
        </p:txBody>
      </p:sp>
      <p:sp>
        <p:nvSpPr>
          <p:cNvPr id="3" name="Content Placeholder 2">
            <a:extLst>
              <a:ext uri="{FF2B5EF4-FFF2-40B4-BE49-F238E27FC236}">
                <a16:creationId xmlns:a16="http://schemas.microsoft.com/office/drawing/2014/main" id="{72FDECAE-4840-D94E-CBB3-A8CC70DEA971}"/>
              </a:ext>
            </a:extLst>
          </p:cNvPr>
          <p:cNvSpPr>
            <a:spLocks noGrp="1"/>
          </p:cNvSpPr>
          <p:nvPr>
            <p:ph idx="1"/>
          </p:nvPr>
        </p:nvSpPr>
        <p:spPr/>
        <p:txBody>
          <a:bodyPr/>
          <a:lstStyle/>
          <a:p>
            <a:r>
              <a:rPr lang="en-US" dirty="0"/>
              <a:t>Use of AI to prepare students for interviews: both skills &amp; knowledge</a:t>
            </a:r>
          </a:p>
          <a:p>
            <a:r>
              <a:rPr lang="en-US" dirty="0"/>
              <a:t>Use of video annotation software for reflective learning</a:t>
            </a:r>
          </a:p>
          <a:p>
            <a:r>
              <a:rPr lang="en-US" dirty="0"/>
              <a:t>Further work with regulators on the development of academic/professional education</a:t>
            </a:r>
          </a:p>
          <a:p>
            <a:endParaRPr lang="en-US" dirty="0"/>
          </a:p>
        </p:txBody>
      </p:sp>
      <p:sp>
        <p:nvSpPr>
          <p:cNvPr id="4" name="Slide Number Placeholder 3">
            <a:extLst>
              <a:ext uri="{FF2B5EF4-FFF2-40B4-BE49-F238E27FC236}">
                <a16:creationId xmlns:a16="http://schemas.microsoft.com/office/drawing/2014/main" id="{D0EEBFFC-2C00-547B-CFAD-7C28A8D31ECF}"/>
              </a:ext>
            </a:extLst>
          </p:cNvPr>
          <p:cNvSpPr>
            <a:spLocks noGrp="1"/>
          </p:cNvSpPr>
          <p:nvPr>
            <p:ph type="sldNum" sz="quarter" idx="12"/>
          </p:nvPr>
        </p:nvSpPr>
        <p:spPr/>
        <p:txBody>
          <a:bodyPr/>
          <a:lstStyle/>
          <a:p>
            <a:fld id="{7151A094-F6D1-A64E-9AC6-C170F6977DFD}" type="slidenum">
              <a:rPr lang="en-US" smtClean="0"/>
              <a:t>28</a:t>
            </a:fld>
            <a:endParaRPr lang="en-US"/>
          </a:p>
        </p:txBody>
      </p:sp>
    </p:spTree>
    <p:extLst>
      <p:ext uri="{BB962C8B-B14F-4D97-AF65-F5344CB8AC3E}">
        <p14:creationId xmlns:p14="http://schemas.microsoft.com/office/powerpoint/2010/main" val="1882792560"/>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94F64C-8197-9D14-EEBE-9A3DFC380D6A}"/>
              </a:ext>
            </a:extLst>
          </p:cNvPr>
          <p:cNvSpPr>
            <a:spLocks noGrp="1"/>
          </p:cNvSpPr>
          <p:nvPr>
            <p:ph idx="1"/>
          </p:nvPr>
        </p:nvSpPr>
        <p:spPr>
          <a:xfrm>
            <a:off x="254202" y="771550"/>
            <a:ext cx="7886700" cy="3263504"/>
          </a:xfrm>
        </p:spPr>
        <p:txBody>
          <a:bodyPr/>
          <a:lstStyle/>
          <a:p>
            <a:pPr lvl="1">
              <a:buFont typeface="Arial" panose="020B0604020202020204" pitchFamily="34" charset="0"/>
              <a:buChar char="•"/>
            </a:pPr>
            <a:r>
              <a:rPr lang="en-US" sz="2100" dirty="0"/>
              <a:t>Small, agile, empirical projects</a:t>
            </a:r>
          </a:p>
          <a:p>
            <a:pPr lvl="1">
              <a:buFont typeface="Arial" panose="020B0604020202020204" pitchFamily="34" charset="0"/>
              <a:buChar char="•"/>
            </a:pPr>
            <a:r>
              <a:rPr lang="en-US" sz="2100" dirty="0"/>
              <a:t>Online library of digital resources – annotated videos &amp; textual resources.</a:t>
            </a:r>
          </a:p>
          <a:p>
            <a:pPr lvl="1">
              <a:buFont typeface="Arial" panose="020B0604020202020204" pitchFamily="34" charset="0"/>
              <a:buChar char="•"/>
            </a:pPr>
            <a:r>
              <a:rPr lang="en-US" sz="2100" dirty="0"/>
              <a:t>Publication of a SC book edited by </a:t>
            </a:r>
            <a:br>
              <a:rPr lang="en-US" sz="2100" dirty="0"/>
            </a:br>
            <a:r>
              <a:rPr lang="en-US" sz="2100" dirty="0"/>
              <a:t>Macleod, Maharg &amp; </a:t>
            </a:r>
            <a:r>
              <a:rPr lang="en-US" sz="2100" dirty="0" err="1"/>
              <a:t>Yenssen</a:t>
            </a:r>
            <a:r>
              <a:rPr lang="en-US" sz="2100" dirty="0"/>
              <a:t>, 2026/27, </a:t>
            </a:r>
            <a:br>
              <a:rPr lang="en-US" sz="2100" dirty="0"/>
            </a:br>
            <a:r>
              <a:rPr lang="en-US" sz="2100" i="1" dirty="0"/>
              <a:t>Emerging Legal Education</a:t>
            </a:r>
            <a:r>
              <a:rPr lang="en-US" sz="2100" dirty="0"/>
              <a:t> series, Routledge, </a:t>
            </a:r>
            <a:br>
              <a:rPr lang="en-US" sz="2100" dirty="0"/>
            </a:br>
            <a:r>
              <a:rPr lang="en-US" sz="2100" dirty="0"/>
              <a:t>drawing on work of the past two decades</a:t>
            </a:r>
            <a:br>
              <a:rPr lang="en-US" sz="2100" dirty="0"/>
            </a:br>
            <a:r>
              <a:rPr lang="en-US" sz="2100" dirty="0"/>
              <a:t>&amp; based on similar book by Nestel &amp; Bearman</a:t>
            </a:r>
            <a:br>
              <a:rPr lang="en-US" sz="2100" dirty="0"/>
            </a:br>
            <a:r>
              <a:rPr lang="en-US" sz="2100" dirty="0"/>
              <a:t>on SPs</a:t>
            </a:r>
          </a:p>
          <a:p>
            <a:endParaRPr lang="en-US" dirty="0"/>
          </a:p>
        </p:txBody>
      </p:sp>
      <p:sp>
        <p:nvSpPr>
          <p:cNvPr id="4" name="Slide Number Placeholder 3">
            <a:extLst>
              <a:ext uri="{FF2B5EF4-FFF2-40B4-BE49-F238E27FC236}">
                <a16:creationId xmlns:a16="http://schemas.microsoft.com/office/drawing/2014/main" id="{DC6E21F7-DD41-A23A-E602-A95ABA4515E4}"/>
              </a:ext>
            </a:extLst>
          </p:cNvPr>
          <p:cNvSpPr>
            <a:spLocks noGrp="1"/>
          </p:cNvSpPr>
          <p:nvPr>
            <p:ph type="sldNum" sz="quarter" idx="12"/>
          </p:nvPr>
        </p:nvSpPr>
        <p:spPr/>
        <p:txBody>
          <a:bodyPr/>
          <a:lstStyle/>
          <a:p>
            <a:fld id="{7151A094-F6D1-A64E-9AC6-C170F6977DFD}" type="slidenum">
              <a:rPr lang="en-US" smtClean="0"/>
              <a:t>29</a:t>
            </a:fld>
            <a:endParaRPr lang="en-US"/>
          </a:p>
        </p:txBody>
      </p:sp>
      <p:pic>
        <p:nvPicPr>
          <p:cNvPr id="5" name="Picture 6">
            <a:extLst>
              <a:ext uri="{FF2B5EF4-FFF2-40B4-BE49-F238E27FC236}">
                <a16:creationId xmlns:a16="http://schemas.microsoft.com/office/drawing/2014/main" id="{F2380E9E-D330-A458-2852-814B26AF6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4547" y="1923678"/>
            <a:ext cx="2256950" cy="287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9F8DD27A-7CF2-3C19-AF52-9CAEECFC32AF}"/>
              </a:ext>
            </a:extLst>
          </p:cNvPr>
          <p:cNvSpPr>
            <a:spLocks noGrp="1"/>
          </p:cNvSpPr>
          <p:nvPr>
            <p:ph type="title"/>
          </p:nvPr>
        </p:nvSpPr>
        <p:spPr>
          <a:xfrm>
            <a:off x="-78195" y="-17315"/>
            <a:ext cx="7886700" cy="560214"/>
          </a:xfrm>
        </p:spPr>
        <p:txBody>
          <a:bodyPr>
            <a:normAutofit/>
          </a:bodyPr>
          <a:lstStyle/>
          <a:p>
            <a:pPr algn="r"/>
            <a:r>
              <a:rPr lang="en-US" sz="2700" dirty="0"/>
              <a:t>future projects</a:t>
            </a:r>
          </a:p>
        </p:txBody>
      </p:sp>
    </p:spTree>
    <p:extLst>
      <p:ext uri="{BB962C8B-B14F-4D97-AF65-F5344CB8AC3E}">
        <p14:creationId xmlns:p14="http://schemas.microsoft.com/office/powerpoint/2010/main" val="783038412"/>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89C2C-7DE5-7980-2CDD-C09C35FEC393}"/>
            </a:ext>
          </a:extLst>
        </p:cNvPr>
        <p:cNvGrpSpPr/>
        <p:nvPr/>
      </p:nvGrpSpPr>
      <p:grpSpPr>
        <a:xfrm>
          <a:off x="0" y="0"/>
          <a:ext cx="0" cy="0"/>
          <a:chOff x="0" y="0"/>
          <a:chExt cx="0" cy="0"/>
        </a:xfrm>
      </p:grpSpPr>
      <p:sp>
        <p:nvSpPr>
          <p:cNvPr id="19457" name="Content Placeholder 1">
            <a:extLst>
              <a:ext uri="{FF2B5EF4-FFF2-40B4-BE49-F238E27FC236}">
                <a16:creationId xmlns:a16="http://schemas.microsoft.com/office/drawing/2014/main" id="{CD86B1D9-5F0A-3368-F5D2-45E02228DAC1}"/>
              </a:ext>
            </a:extLst>
          </p:cNvPr>
          <p:cNvSpPr>
            <a:spLocks noGrp="1"/>
          </p:cNvSpPr>
          <p:nvPr>
            <p:ph idx="1"/>
          </p:nvPr>
        </p:nvSpPr>
        <p:spPr>
          <a:xfrm>
            <a:off x="0" y="0"/>
            <a:ext cx="9252520" cy="5429250"/>
          </a:xfrm>
          <a:solidFill>
            <a:srgbClr val="407742"/>
          </a:solidFill>
        </p:spPr>
        <p:txBody>
          <a:bodyPr vert="horz" wrap="square" lIns="53575" tIns="26787" rIns="53575" bIns="26787" numCol="1" anchor="t" anchorCtr="0" compatLnSpc="1">
            <a:prstTxWarp prst="textNoShape">
              <a:avLst/>
            </a:prstTxWarp>
          </a:bodyPr>
          <a:lstStyle/>
          <a:p>
            <a:pPr marL="385763" indent="-385763" algn="ctr">
              <a:buFont typeface="+mj-lt"/>
              <a:buAutoNum type="arabicPeriod"/>
              <a:defRPr/>
            </a:pPr>
            <a:endParaRPr lang="en-US" altLang="en-US" sz="2700" dirty="0">
              <a:solidFill>
                <a:schemeClr val="bg1"/>
              </a:solidFill>
              <a:ea typeface="ＭＳ Ｐゴシック" charset="-128"/>
              <a:cs typeface="Calibri" charset="0"/>
            </a:endParaRPr>
          </a:p>
          <a:p>
            <a:pPr marL="385763" indent="-385763" algn="ctr">
              <a:buFont typeface="+mj-lt"/>
              <a:buAutoNum type="arabicPeriod"/>
              <a:defRPr/>
            </a:pPr>
            <a:endParaRPr lang="en-US" altLang="en-US" sz="2700" dirty="0">
              <a:solidFill>
                <a:schemeClr val="bg1"/>
              </a:solidFill>
              <a:ea typeface="ＭＳ Ｐゴシック" charset="-128"/>
              <a:cs typeface="Calibri" charset="0"/>
            </a:endParaRPr>
          </a:p>
          <a:p>
            <a:pPr marL="385763" indent="-385763" algn="ctr">
              <a:buFont typeface="+mj-lt"/>
              <a:buAutoNum type="arabicPeriod"/>
              <a:defRPr/>
            </a:pPr>
            <a:endParaRPr lang="en-US" altLang="en-US" sz="2700" dirty="0">
              <a:solidFill>
                <a:schemeClr val="bg1"/>
              </a:solidFill>
              <a:ea typeface="ＭＳ Ｐゴシック" charset="-128"/>
              <a:cs typeface="Calibri" charset="0"/>
            </a:endParaRPr>
          </a:p>
          <a:p>
            <a:pPr marL="385763" indent="-385763" algn="ctr">
              <a:buFont typeface="+mj-lt"/>
              <a:buAutoNum type="arabicPeriod"/>
              <a:defRPr/>
            </a:pPr>
            <a:endParaRPr lang="en-US" altLang="en-US" sz="2700" dirty="0">
              <a:solidFill>
                <a:schemeClr val="bg1"/>
              </a:solidFill>
              <a:ea typeface="ＭＳ Ｐゴシック" charset="-128"/>
              <a:cs typeface="Calibri" charset="0"/>
            </a:endParaRPr>
          </a:p>
          <a:p>
            <a:pPr marL="0" indent="0" algn="ctr">
              <a:buNone/>
              <a:defRPr/>
            </a:pPr>
            <a:r>
              <a:rPr lang="en-US" altLang="en-US" sz="2800" dirty="0">
                <a:solidFill>
                  <a:schemeClr val="bg1"/>
                </a:solidFill>
              </a:rPr>
              <a:t>The Simulated Client Initiative (SCI) – why, origins, current projects, studies</a:t>
            </a:r>
          </a:p>
          <a:p>
            <a:pPr marL="0" indent="0" algn="ctr">
              <a:buNone/>
              <a:defRPr/>
            </a:pPr>
            <a:endParaRPr lang="en-US" sz="2700" dirty="0">
              <a:solidFill>
                <a:schemeClr val="bg1"/>
              </a:solidFill>
            </a:endParaRPr>
          </a:p>
          <a:p>
            <a:pPr marL="385763" indent="-385763" algn="ctr">
              <a:buFont typeface="+mj-lt"/>
              <a:buAutoNum type="arabicPeriod"/>
              <a:defRPr/>
            </a:pPr>
            <a:endParaRPr lang="en-US" altLang="en-US" sz="2700" dirty="0">
              <a:solidFill>
                <a:schemeClr val="bg1"/>
              </a:solidFill>
              <a:ea typeface="ＭＳ Ｐゴシック" charset="-128"/>
              <a:cs typeface="Calibri" charset="0"/>
            </a:endParaRPr>
          </a:p>
          <a:p>
            <a:pPr>
              <a:defRPr/>
            </a:pPr>
            <a:endParaRPr lang="en-US" altLang="en-US" dirty="0">
              <a:solidFill>
                <a:schemeClr val="tx2"/>
              </a:solidFill>
              <a:latin typeface="Verdana" charset="0"/>
              <a:ea typeface="ＭＳ Ｐゴシック" charset="-128"/>
              <a:cs typeface="Calibri" charset="0"/>
            </a:endParaRPr>
          </a:p>
        </p:txBody>
      </p:sp>
      <p:sp>
        <p:nvSpPr>
          <p:cNvPr id="17410" name="Rectangle 2">
            <a:extLst>
              <a:ext uri="{FF2B5EF4-FFF2-40B4-BE49-F238E27FC236}">
                <a16:creationId xmlns:a16="http://schemas.microsoft.com/office/drawing/2014/main" id="{4A9CA3B8-E080-5C24-463B-538091339B43}"/>
              </a:ext>
            </a:extLst>
          </p:cNvPr>
          <p:cNvSpPr>
            <a:spLocks noChangeArrowheads="1"/>
          </p:cNvSpPr>
          <p:nvPr/>
        </p:nvSpPr>
        <p:spPr bwMode="auto">
          <a:xfrm>
            <a:off x="1516856" y="1769269"/>
            <a:ext cx="5924550" cy="44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575" tIns="26787" rIns="53575" bIns="26787">
            <a:spAutoFit/>
          </a:bodyPr>
          <a:lstStyle>
            <a:lvl1pPr>
              <a:spcBef>
                <a:spcPct val="20000"/>
              </a:spcBef>
              <a:buChar char="•"/>
              <a:defRPr sz="2800">
                <a:solidFill>
                  <a:schemeClr val="tx1"/>
                </a:solidFill>
                <a:latin typeface="Calibri" charset="0"/>
              </a:defRPr>
            </a:lvl1pPr>
            <a:lvl2pPr marL="742950" indent="-285750">
              <a:spcBef>
                <a:spcPct val="20000"/>
              </a:spcBef>
              <a:buChar char="–"/>
              <a:defRPr sz="2800">
                <a:solidFill>
                  <a:schemeClr val="tx1"/>
                </a:solidFill>
                <a:latin typeface="Calibri" charset="0"/>
              </a:defRPr>
            </a:lvl2pPr>
            <a:lvl3pPr marL="1143000" indent="-228600">
              <a:spcBef>
                <a:spcPct val="20000"/>
              </a:spcBef>
              <a:buChar char="•"/>
              <a:defRPr sz="2400">
                <a:solidFill>
                  <a:schemeClr val="tx1"/>
                </a:solidFill>
                <a:latin typeface="Calibri" charset="0"/>
              </a:defRPr>
            </a:lvl3pPr>
            <a:lvl4pPr marL="1600200" indent="-228600">
              <a:spcBef>
                <a:spcPct val="20000"/>
              </a:spcBef>
              <a:buChar char="–"/>
              <a:defRPr sz="2000">
                <a:solidFill>
                  <a:schemeClr val="tx1"/>
                </a:solidFill>
                <a:latin typeface="Calibri" charset="0"/>
              </a:defRPr>
            </a:lvl4pPr>
            <a:lvl5pPr marL="2057400" indent="-228600">
              <a:spcBef>
                <a:spcPct val="20000"/>
              </a:spcBef>
              <a:buChar char="»"/>
              <a:defRPr sz="2000">
                <a:solidFill>
                  <a:schemeClr val="tx1"/>
                </a:solidFill>
                <a:latin typeface="Calibri" charset="0"/>
              </a:defRPr>
            </a:lvl5pPr>
            <a:lvl6pPr marL="2514600" indent="-228600" eaLnBrk="0" fontAlgn="base" hangingPunct="0">
              <a:spcBef>
                <a:spcPct val="20000"/>
              </a:spcBef>
              <a:spcAft>
                <a:spcPct val="0"/>
              </a:spcAft>
              <a:buChar char="»"/>
              <a:defRPr sz="2000">
                <a:solidFill>
                  <a:schemeClr val="tx1"/>
                </a:solidFill>
                <a:latin typeface="Calibri" charset="0"/>
              </a:defRPr>
            </a:lvl6pPr>
            <a:lvl7pPr marL="2971800" indent="-228600" eaLnBrk="0" fontAlgn="base" hangingPunct="0">
              <a:spcBef>
                <a:spcPct val="20000"/>
              </a:spcBef>
              <a:spcAft>
                <a:spcPct val="0"/>
              </a:spcAft>
              <a:buChar char="»"/>
              <a:defRPr sz="2000">
                <a:solidFill>
                  <a:schemeClr val="tx1"/>
                </a:solidFill>
                <a:latin typeface="Calibri" charset="0"/>
              </a:defRPr>
            </a:lvl7pPr>
            <a:lvl8pPr marL="3429000" indent="-228600" eaLnBrk="0" fontAlgn="base" hangingPunct="0">
              <a:spcBef>
                <a:spcPct val="20000"/>
              </a:spcBef>
              <a:spcAft>
                <a:spcPct val="0"/>
              </a:spcAft>
              <a:buChar char="»"/>
              <a:defRPr sz="2000">
                <a:solidFill>
                  <a:schemeClr val="tx1"/>
                </a:solidFill>
                <a:latin typeface="Calibri" charset="0"/>
              </a:defRPr>
            </a:lvl8pPr>
            <a:lvl9pPr marL="3886200" indent="-228600" eaLnBrk="0" fontAlgn="base" hangingPunct="0">
              <a:spcBef>
                <a:spcPct val="20000"/>
              </a:spcBef>
              <a:spcAft>
                <a:spcPct val="0"/>
              </a:spcAft>
              <a:buChar char="»"/>
              <a:defRPr sz="2000">
                <a:solidFill>
                  <a:schemeClr val="tx1"/>
                </a:solidFill>
                <a:latin typeface="Calibri" charset="0"/>
              </a:defRPr>
            </a:lvl9pPr>
          </a:lstStyle>
          <a:p>
            <a:pPr eaLnBrk="1" hangingPunct="1">
              <a:spcBef>
                <a:spcPct val="0"/>
              </a:spcBef>
              <a:buFont typeface="Webdings" charset="2"/>
              <a:buNone/>
            </a:pPr>
            <a:r>
              <a:rPr lang="en-US" altLang="en-US" sz="2550" b="1">
                <a:solidFill>
                  <a:schemeClr val="bg1"/>
                </a:solidFill>
                <a:latin typeface="Arial" charset="0"/>
                <a:ea typeface="ＭＳ Ｐゴシック" charset="-128"/>
                <a:cs typeface="Calibri" charset="0"/>
              </a:rPr>
              <a:t>	</a:t>
            </a:r>
          </a:p>
        </p:txBody>
      </p:sp>
    </p:spTree>
    <p:extLst>
      <p:ext uri="{BB962C8B-B14F-4D97-AF65-F5344CB8AC3E}">
        <p14:creationId xmlns:p14="http://schemas.microsoft.com/office/powerpoint/2010/main" val="410031393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E52D0-2F79-6A03-050C-0A2620D310E9}"/>
              </a:ext>
            </a:extLst>
          </p:cNvPr>
          <p:cNvSpPr>
            <a:spLocks noGrp="1"/>
          </p:cNvSpPr>
          <p:nvPr>
            <p:ph type="title"/>
          </p:nvPr>
        </p:nvSpPr>
        <p:spPr/>
        <p:txBody>
          <a:bodyPr>
            <a:normAutofit/>
          </a:bodyPr>
          <a:lstStyle/>
          <a:p>
            <a:pPr algn="r"/>
            <a:r>
              <a:rPr lang="en-US" sz="2700" dirty="0"/>
              <a:t>workshops</a:t>
            </a:r>
          </a:p>
        </p:txBody>
      </p:sp>
      <p:sp>
        <p:nvSpPr>
          <p:cNvPr id="3" name="Content Placeholder 2">
            <a:extLst>
              <a:ext uri="{FF2B5EF4-FFF2-40B4-BE49-F238E27FC236}">
                <a16:creationId xmlns:a16="http://schemas.microsoft.com/office/drawing/2014/main" id="{85D0044C-DE0D-8136-E892-2C30C30BD699}"/>
              </a:ext>
            </a:extLst>
          </p:cNvPr>
          <p:cNvSpPr>
            <a:spLocks noGrp="1"/>
          </p:cNvSpPr>
          <p:nvPr>
            <p:ph idx="1"/>
          </p:nvPr>
        </p:nvSpPr>
        <p:spPr>
          <a:xfrm>
            <a:off x="323528" y="992981"/>
            <a:ext cx="8229600" cy="3157537"/>
          </a:xfrm>
          <a:solidFill>
            <a:schemeClr val="bg1"/>
          </a:solidFill>
        </p:spPr>
        <p:txBody>
          <a:bodyPr/>
          <a:lstStyle/>
          <a:p>
            <a:pPr marL="270272" indent="-270272"/>
            <a:r>
              <a:rPr lang="en-US" dirty="0">
                <a:solidFill>
                  <a:schemeClr val="tx1">
                    <a:lumMod val="50000"/>
                    <a:lumOff val="50000"/>
                  </a:schemeClr>
                </a:solidFill>
              </a:rPr>
              <a:t>London, Gray’s Inn, 2016</a:t>
            </a:r>
          </a:p>
          <a:p>
            <a:pPr marL="270272" indent="-270272"/>
            <a:r>
              <a:rPr lang="en-US" dirty="0">
                <a:solidFill>
                  <a:schemeClr val="tx1">
                    <a:lumMod val="50000"/>
                    <a:lumOff val="50000"/>
                  </a:schemeClr>
                </a:solidFill>
              </a:rPr>
              <a:t>Canberra, ANU College of Law, 2017</a:t>
            </a:r>
          </a:p>
          <a:p>
            <a:pPr marL="270272" indent="-270272"/>
            <a:r>
              <a:rPr lang="en-US" dirty="0">
                <a:solidFill>
                  <a:schemeClr val="tx1">
                    <a:lumMod val="50000"/>
                    <a:lumOff val="50000"/>
                  </a:schemeClr>
                </a:solidFill>
              </a:rPr>
              <a:t>Toronto, Osgoode Hall Law School, 2022</a:t>
            </a:r>
          </a:p>
          <a:p>
            <a:pPr marL="270272" indent="-270272"/>
            <a:r>
              <a:rPr lang="en-US" dirty="0">
                <a:solidFill>
                  <a:schemeClr val="bg1">
                    <a:lumMod val="50000"/>
                  </a:schemeClr>
                </a:solidFill>
              </a:rPr>
              <a:t>Amsterdam, Amsterdam Law School, </a:t>
            </a:r>
            <a:br>
              <a:rPr lang="en-US" dirty="0">
                <a:solidFill>
                  <a:schemeClr val="bg1">
                    <a:lumMod val="50000"/>
                  </a:schemeClr>
                </a:solidFill>
              </a:rPr>
            </a:br>
            <a:r>
              <a:rPr lang="en-US" dirty="0">
                <a:solidFill>
                  <a:schemeClr val="bg1">
                    <a:lumMod val="50000"/>
                  </a:schemeClr>
                </a:solidFill>
              </a:rPr>
              <a:t>20 July 2024</a:t>
            </a:r>
          </a:p>
          <a:p>
            <a:pPr marL="270272" indent="-270272"/>
            <a:r>
              <a:rPr lang="en-US" dirty="0"/>
              <a:t>Manchester, Manchester Law School, 2026?</a:t>
            </a:r>
          </a:p>
          <a:p>
            <a:pPr marL="270272" indent="-270272"/>
            <a:r>
              <a:rPr lang="en-US" dirty="0"/>
              <a:t>Elsewhere?  Open to suggestions…</a:t>
            </a:r>
          </a:p>
        </p:txBody>
      </p:sp>
      <p:sp>
        <p:nvSpPr>
          <p:cNvPr id="4" name="Slide Number Placeholder 3">
            <a:extLst>
              <a:ext uri="{FF2B5EF4-FFF2-40B4-BE49-F238E27FC236}">
                <a16:creationId xmlns:a16="http://schemas.microsoft.com/office/drawing/2014/main" id="{D2143738-AA8C-6976-AA61-CE68E08E40C1}"/>
              </a:ext>
            </a:extLst>
          </p:cNvPr>
          <p:cNvSpPr>
            <a:spLocks noGrp="1"/>
          </p:cNvSpPr>
          <p:nvPr>
            <p:ph type="sldNum" sz="quarter" idx="12"/>
          </p:nvPr>
        </p:nvSpPr>
        <p:spPr/>
        <p:txBody>
          <a:bodyPr/>
          <a:lstStyle/>
          <a:p>
            <a:fld id="{7151A094-F6D1-A64E-9AC6-C170F6977DFD}" type="slidenum">
              <a:rPr lang="en-US" smtClean="0"/>
              <a:t>30</a:t>
            </a:fld>
            <a:endParaRPr lang="en-US"/>
          </a:p>
        </p:txBody>
      </p:sp>
      <p:pic>
        <p:nvPicPr>
          <p:cNvPr id="5" name="Content Placeholder 7">
            <a:extLst>
              <a:ext uri="{FF2B5EF4-FFF2-40B4-BE49-F238E27FC236}">
                <a16:creationId xmlns:a16="http://schemas.microsoft.com/office/drawing/2014/main" id="{1F584B78-F21E-0F40-5657-CF518E5A9B00}"/>
              </a:ext>
            </a:extLst>
          </p:cNvPr>
          <p:cNvPicPr>
            <a:picLocks noChangeAspect="1"/>
          </p:cNvPicPr>
          <p:nvPr/>
        </p:nvPicPr>
        <p:blipFill>
          <a:blip r:embed="rId2"/>
          <a:stretch>
            <a:fillRect/>
          </a:stretch>
        </p:blipFill>
        <p:spPr>
          <a:xfrm>
            <a:off x="6976201" y="1517562"/>
            <a:ext cx="2154551" cy="1969468"/>
          </a:xfrm>
          <a:prstGeom prst="rect">
            <a:avLst/>
          </a:prstGeom>
        </p:spPr>
      </p:pic>
    </p:spTree>
    <p:extLst>
      <p:ext uri="{BB962C8B-B14F-4D97-AF65-F5344CB8AC3E}">
        <p14:creationId xmlns:p14="http://schemas.microsoft.com/office/powerpoint/2010/main" val="389597868"/>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A45F1-72A6-39E2-27B7-1D194B989EDF}"/>
            </a:ext>
          </a:extLst>
        </p:cNvPr>
        <p:cNvGrpSpPr/>
        <p:nvPr/>
      </p:nvGrpSpPr>
      <p:grpSpPr>
        <a:xfrm>
          <a:off x="0" y="0"/>
          <a:ext cx="0" cy="0"/>
          <a:chOff x="0" y="0"/>
          <a:chExt cx="0" cy="0"/>
        </a:xfrm>
      </p:grpSpPr>
      <p:sp>
        <p:nvSpPr>
          <p:cNvPr id="19457" name="Content Placeholder 1">
            <a:extLst>
              <a:ext uri="{FF2B5EF4-FFF2-40B4-BE49-F238E27FC236}">
                <a16:creationId xmlns:a16="http://schemas.microsoft.com/office/drawing/2014/main" id="{BC6B7552-575D-26CB-043C-0F3923FFA958}"/>
              </a:ext>
            </a:extLst>
          </p:cNvPr>
          <p:cNvSpPr>
            <a:spLocks noGrp="1"/>
          </p:cNvSpPr>
          <p:nvPr>
            <p:ph idx="1"/>
          </p:nvPr>
        </p:nvSpPr>
        <p:spPr>
          <a:xfrm>
            <a:off x="0" y="0"/>
            <a:ext cx="9252520" cy="5429250"/>
          </a:xfrm>
          <a:solidFill>
            <a:srgbClr val="407742"/>
          </a:solidFill>
        </p:spPr>
        <p:txBody>
          <a:bodyPr vert="horz" wrap="square" lIns="53575" tIns="26787" rIns="53575" bIns="26787" numCol="1" anchor="t" anchorCtr="0" compatLnSpc="1">
            <a:prstTxWarp prst="textNoShape">
              <a:avLst/>
            </a:prstTxWarp>
          </a:bodyPr>
          <a:lstStyle/>
          <a:p>
            <a:pPr marL="385763" indent="-385763" algn="ctr">
              <a:buFont typeface="+mj-lt"/>
              <a:buAutoNum type="arabicPeriod"/>
              <a:defRPr/>
            </a:pPr>
            <a:endParaRPr lang="en-US" altLang="en-US" sz="2700" dirty="0">
              <a:solidFill>
                <a:schemeClr val="bg1"/>
              </a:solidFill>
              <a:ea typeface="ＭＳ Ｐゴシック" charset="-128"/>
              <a:cs typeface="Calibri" charset="0"/>
            </a:endParaRPr>
          </a:p>
          <a:p>
            <a:pPr marL="385763" indent="-385763" algn="ctr">
              <a:buFont typeface="+mj-lt"/>
              <a:buAutoNum type="arabicPeriod"/>
              <a:defRPr/>
            </a:pPr>
            <a:endParaRPr lang="en-US" altLang="en-US" sz="2700" dirty="0">
              <a:solidFill>
                <a:schemeClr val="bg1"/>
              </a:solidFill>
              <a:ea typeface="ＭＳ Ｐゴシック" charset="-128"/>
              <a:cs typeface="Calibri" charset="0"/>
            </a:endParaRPr>
          </a:p>
          <a:p>
            <a:pPr marL="385763" indent="-385763" algn="ctr">
              <a:buFont typeface="+mj-lt"/>
              <a:buAutoNum type="arabicPeriod"/>
              <a:defRPr/>
            </a:pPr>
            <a:endParaRPr lang="en-US" altLang="en-US" sz="2700" dirty="0">
              <a:solidFill>
                <a:schemeClr val="bg1"/>
              </a:solidFill>
              <a:ea typeface="ＭＳ Ｐゴシック" charset="-128"/>
              <a:cs typeface="Calibri" charset="0"/>
            </a:endParaRPr>
          </a:p>
          <a:p>
            <a:pPr marL="385763" indent="-385763" algn="ctr">
              <a:buFont typeface="+mj-lt"/>
              <a:buAutoNum type="arabicPeriod"/>
              <a:defRPr/>
            </a:pPr>
            <a:endParaRPr lang="en-US" altLang="en-US" sz="2700" dirty="0">
              <a:solidFill>
                <a:schemeClr val="bg1"/>
              </a:solidFill>
              <a:ea typeface="ＭＳ Ｐゴシック" charset="-128"/>
              <a:cs typeface="Calibri" charset="0"/>
            </a:endParaRPr>
          </a:p>
          <a:p>
            <a:pPr marL="0" indent="0" algn="ctr">
              <a:buNone/>
              <a:defRPr/>
            </a:pPr>
            <a:endParaRPr lang="en-US" sz="2700" dirty="0">
              <a:solidFill>
                <a:schemeClr val="bg1"/>
              </a:solidFill>
            </a:endParaRPr>
          </a:p>
          <a:p>
            <a:pPr marL="0" indent="0" algn="ctr">
              <a:buNone/>
              <a:defRPr/>
            </a:pPr>
            <a:r>
              <a:rPr lang="en-US" altLang="en-US" sz="2800" dirty="0">
                <a:solidFill>
                  <a:schemeClr val="bg1"/>
                </a:solidFill>
              </a:rPr>
              <a:t>Final thoughts…</a:t>
            </a:r>
          </a:p>
          <a:p>
            <a:pPr marL="0" indent="0" algn="ctr">
              <a:buNone/>
              <a:defRPr/>
            </a:pPr>
            <a:endParaRPr lang="en-US" altLang="en-US" sz="2700" dirty="0">
              <a:solidFill>
                <a:schemeClr val="bg1"/>
              </a:solidFill>
              <a:ea typeface="ＭＳ Ｐゴシック" charset="-128"/>
              <a:cs typeface="Calibri" charset="0"/>
            </a:endParaRPr>
          </a:p>
          <a:p>
            <a:pPr>
              <a:defRPr/>
            </a:pPr>
            <a:endParaRPr lang="en-US" altLang="en-US" dirty="0">
              <a:solidFill>
                <a:schemeClr val="tx2"/>
              </a:solidFill>
              <a:latin typeface="Verdana" charset="0"/>
              <a:ea typeface="ＭＳ Ｐゴシック" charset="-128"/>
              <a:cs typeface="Calibri" charset="0"/>
            </a:endParaRPr>
          </a:p>
        </p:txBody>
      </p:sp>
      <p:sp>
        <p:nvSpPr>
          <p:cNvPr id="17410" name="Rectangle 2">
            <a:extLst>
              <a:ext uri="{FF2B5EF4-FFF2-40B4-BE49-F238E27FC236}">
                <a16:creationId xmlns:a16="http://schemas.microsoft.com/office/drawing/2014/main" id="{DAE1BDF6-B8A2-2ADE-6056-307CAECD8CAD}"/>
              </a:ext>
            </a:extLst>
          </p:cNvPr>
          <p:cNvSpPr>
            <a:spLocks noChangeArrowheads="1"/>
          </p:cNvSpPr>
          <p:nvPr/>
        </p:nvSpPr>
        <p:spPr bwMode="auto">
          <a:xfrm>
            <a:off x="1516856" y="1769269"/>
            <a:ext cx="5924550" cy="44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575" tIns="26787" rIns="53575" bIns="26787">
            <a:spAutoFit/>
          </a:bodyPr>
          <a:lstStyle>
            <a:lvl1pPr>
              <a:spcBef>
                <a:spcPct val="20000"/>
              </a:spcBef>
              <a:buChar char="•"/>
              <a:defRPr sz="2800">
                <a:solidFill>
                  <a:schemeClr val="tx1"/>
                </a:solidFill>
                <a:latin typeface="Calibri" charset="0"/>
              </a:defRPr>
            </a:lvl1pPr>
            <a:lvl2pPr marL="742950" indent="-285750">
              <a:spcBef>
                <a:spcPct val="20000"/>
              </a:spcBef>
              <a:buChar char="–"/>
              <a:defRPr sz="2800">
                <a:solidFill>
                  <a:schemeClr val="tx1"/>
                </a:solidFill>
                <a:latin typeface="Calibri" charset="0"/>
              </a:defRPr>
            </a:lvl2pPr>
            <a:lvl3pPr marL="1143000" indent="-228600">
              <a:spcBef>
                <a:spcPct val="20000"/>
              </a:spcBef>
              <a:buChar char="•"/>
              <a:defRPr sz="2400">
                <a:solidFill>
                  <a:schemeClr val="tx1"/>
                </a:solidFill>
                <a:latin typeface="Calibri" charset="0"/>
              </a:defRPr>
            </a:lvl3pPr>
            <a:lvl4pPr marL="1600200" indent="-228600">
              <a:spcBef>
                <a:spcPct val="20000"/>
              </a:spcBef>
              <a:buChar char="–"/>
              <a:defRPr sz="2000">
                <a:solidFill>
                  <a:schemeClr val="tx1"/>
                </a:solidFill>
                <a:latin typeface="Calibri" charset="0"/>
              </a:defRPr>
            </a:lvl4pPr>
            <a:lvl5pPr marL="2057400" indent="-228600">
              <a:spcBef>
                <a:spcPct val="20000"/>
              </a:spcBef>
              <a:buChar char="»"/>
              <a:defRPr sz="2000">
                <a:solidFill>
                  <a:schemeClr val="tx1"/>
                </a:solidFill>
                <a:latin typeface="Calibri" charset="0"/>
              </a:defRPr>
            </a:lvl5pPr>
            <a:lvl6pPr marL="2514600" indent="-228600" eaLnBrk="0" fontAlgn="base" hangingPunct="0">
              <a:spcBef>
                <a:spcPct val="20000"/>
              </a:spcBef>
              <a:spcAft>
                <a:spcPct val="0"/>
              </a:spcAft>
              <a:buChar char="»"/>
              <a:defRPr sz="2000">
                <a:solidFill>
                  <a:schemeClr val="tx1"/>
                </a:solidFill>
                <a:latin typeface="Calibri" charset="0"/>
              </a:defRPr>
            </a:lvl6pPr>
            <a:lvl7pPr marL="2971800" indent="-228600" eaLnBrk="0" fontAlgn="base" hangingPunct="0">
              <a:spcBef>
                <a:spcPct val="20000"/>
              </a:spcBef>
              <a:spcAft>
                <a:spcPct val="0"/>
              </a:spcAft>
              <a:buChar char="»"/>
              <a:defRPr sz="2000">
                <a:solidFill>
                  <a:schemeClr val="tx1"/>
                </a:solidFill>
                <a:latin typeface="Calibri" charset="0"/>
              </a:defRPr>
            </a:lvl7pPr>
            <a:lvl8pPr marL="3429000" indent="-228600" eaLnBrk="0" fontAlgn="base" hangingPunct="0">
              <a:spcBef>
                <a:spcPct val="20000"/>
              </a:spcBef>
              <a:spcAft>
                <a:spcPct val="0"/>
              </a:spcAft>
              <a:buChar char="»"/>
              <a:defRPr sz="2000">
                <a:solidFill>
                  <a:schemeClr val="tx1"/>
                </a:solidFill>
                <a:latin typeface="Calibri" charset="0"/>
              </a:defRPr>
            </a:lvl8pPr>
            <a:lvl9pPr marL="3886200" indent="-228600" eaLnBrk="0" fontAlgn="base" hangingPunct="0">
              <a:spcBef>
                <a:spcPct val="20000"/>
              </a:spcBef>
              <a:spcAft>
                <a:spcPct val="0"/>
              </a:spcAft>
              <a:buChar char="»"/>
              <a:defRPr sz="2000">
                <a:solidFill>
                  <a:schemeClr val="tx1"/>
                </a:solidFill>
                <a:latin typeface="Calibri" charset="0"/>
              </a:defRPr>
            </a:lvl9pPr>
          </a:lstStyle>
          <a:p>
            <a:pPr eaLnBrk="1" hangingPunct="1">
              <a:spcBef>
                <a:spcPct val="0"/>
              </a:spcBef>
              <a:buFont typeface="Webdings" charset="2"/>
              <a:buNone/>
            </a:pPr>
            <a:r>
              <a:rPr lang="en-US" altLang="en-US" sz="2550" b="1">
                <a:solidFill>
                  <a:schemeClr val="bg1"/>
                </a:solidFill>
                <a:latin typeface="Arial" charset="0"/>
                <a:ea typeface="ＭＳ Ｐゴシック" charset="-128"/>
                <a:cs typeface="Calibri" charset="0"/>
              </a:rPr>
              <a:t>	</a:t>
            </a:r>
          </a:p>
        </p:txBody>
      </p:sp>
    </p:spTree>
    <p:extLst>
      <p:ext uri="{BB962C8B-B14F-4D97-AF65-F5344CB8AC3E}">
        <p14:creationId xmlns:p14="http://schemas.microsoft.com/office/powerpoint/2010/main" val="3896840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F2415658-AC3C-BA89-DE28-BAC8300F99DF}"/>
              </a:ext>
            </a:extLst>
          </p:cNvPr>
          <p:cNvSpPr>
            <a:spLocks noGrp="1" noChangeArrowheads="1"/>
          </p:cNvSpPr>
          <p:nvPr>
            <p:ph type="title"/>
          </p:nvPr>
        </p:nvSpPr>
        <p:spPr>
          <a:xfrm>
            <a:off x="323528" y="0"/>
            <a:ext cx="7886700" cy="483518"/>
          </a:xfrm>
          <a:extLst>
            <a:ext uri="{909E8E84-426E-40DD-AFC4-6F175D3DCCD1}">
              <a14:hiddenFill xmlns:a14="http://schemas.microsoft.com/office/drawing/2010/main">
                <a:solidFill>
                  <a:srgbClr val="496FB3"/>
                </a:solidFill>
              </a14:hiddenFill>
            </a:ext>
          </a:extLst>
        </p:spPr>
        <p:txBody>
          <a:bodyPr vert="horz" wrap="square" lIns="53572" tIns="26786" rIns="53572" bIns="26786" numCol="1" rtlCol="0" anchor="t" anchorCtr="0" compatLnSpc="1">
            <a:prstTxWarp prst="textNoShape">
              <a:avLst/>
            </a:prstTxWarp>
            <a:normAutofit/>
          </a:bodyPr>
          <a:lstStyle/>
          <a:p>
            <a:pPr algn="r" eaLnBrk="1" hangingPunct="1"/>
            <a:r>
              <a:rPr lang="en-GB" altLang="en-US" sz="2400" dirty="0"/>
              <a:t>feasibility?  cost?  impact?</a:t>
            </a:r>
          </a:p>
        </p:txBody>
      </p:sp>
      <p:sp>
        <p:nvSpPr>
          <p:cNvPr id="28674" name="Rectangle 3">
            <a:extLst>
              <a:ext uri="{FF2B5EF4-FFF2-40B4-BE49-F238E27FC236}">
                <a16:creationId xmlns:a16="http://schemas.microsoft.com/office/drawing/2014/main" id="{C006E372-631C-6F0A-3A7D-C4693CAB4AAF}"/>
              </a:ext>
            </a:extLst>
          </p:cNvPr>
          <p:cNvSpPr>
            <a:spLocks noGrp="1" noChangeArrowheads="1"/>
          </p:cNvSpPr>
          <p:nvPr>
            <p:ph idx="1"/>
          </p:nvPr>
        </p:nvSpPr>
        <p:spPr>
          <a:xfrm>
            <a:off x="1311710" y="627534"/>
            <a:ext cx="6520580" cy="2507456"/>
          </a:xfrm>
        </p:spPr>
        <p:txBody>
          <a:bodyPr vert="horz" wrap="square" lIns="53572" tIns="26786" rIns="53572" bIns="26786" numCol="1" rtlCol="0" anchor="t" anchorCtr="0" compatLnSpc="1">
            <a:prstTxWarp prst="textNoShape">
              <a:avLst/>
            </a:prstTxWarp>
            <a:noAutofit/>
          </a:bodyPr>
          <a:lstStyle/>
          <a:p>
            <a:pPr eaLnBrk="1" hangingPunct="1">
              <a:buFont typeface="Webdings" pitchFamily="2" charset="2"/>
              <a:buNone/>
            </a:pPr>
            <a:r>
              <a:rPr lang="en-GB" altLang="en-US" sz="1800" b="1" dirty="0"/>
              <a:t>Feasible…?</a:t>
            </a:r>
          </a:p>
          <a:p>
            <a:pPr eaLnBrk="1" hangingPunct="1"/>
            <a:r>
              <a:rPr lang="en-GB" altLang="en-US" sz="1800" dirty="0"/>
              <a:t>Very: lots of experience out there in at least 17 centres.  Initial and refresher training needed for SCs, but no high-maintenance.</a:t>
            </a:r>
          </a:p>
          <a:p>
            <a:pPr eaLnBrk="1" hangingPunct="1">
              <a:buFont typeface="Webdings" pitchFamily="2" charset="2"/>
              <a:buNone/>
            </a:pPr>
            <a:r>
              <a:rPr lang="en-GB" altLang="en-US" sz="1800" b="1" dirty="0"/>
              <a:t>Cost…?</a:t>
            </a:r>
          </a:p>
          <a:p>
            <a:pPr eaLnBrk="1" hangingPunct="1"/>
            <a:r>
              <a:rPr lang="en-GB" altLang="en-US" sz="1800" dirty="0"/>
              <a:t>Training of SC trainer + SCs; payment of SCs. </a:t>
            </a:r>
          </a:p>
          <a:p>
            <a:pPr eaLnBrk="1" hangingPunct="1"/>
            <a:r>
              <a:rPr lang="en-GB" altLang="en-US" sz="1800" dirty="0"/>
              <a:t>SC documentation is freely available under Creative Commons</a:t>
            </a:r>
          </a:p>
          <a:p>
            <a:pPr eaLnBrk="1" hangingPunct="1">
              <a:buFont typeface="Webdings" pitchFamily="2" charset="2"/>
              <a:buNone/>
            </a:pPr>
            <a:r>
              <a:rPr lang="en-GB" altLang="en-US" sz="1800" b="1" dirty="0"/>
              <a:t>Impact…? </a:t>
            </a:r>
          </a:p>
          <a:p>
            <a:pPr eaLnBrk="1" hangingPunct="1"/>
            <a:r>
              <a:rPr lang="en-GB" altLang="en-US" sz="1800" dirty="0"/>
              <a:t>Big: on students, on ethical performance, practice of skills within professional value contexts; formative and high-stakes assessment.</a:t>
            </a:r>
          </a:p>
          <a:p>
            <a:pPr eaLnBrk="1" hangingPunct="1"/>
            <a:r>
              <a:rPr lang="en-GB" altLang="en-US" sz="1800" dirty="0"/>
              <a:t>Also on regulatory bodies, eg Law Society of Scotland, SRA, </a:t>
            </a:r>
            <a:br>
              <a:rPr lang="en-GB" altLang="en-US" sz="1800" dirty="0"/>
            </a:br>
            <a:r>
              <a:rPr lang="en-GB" altLang="en-US" sz="1800" dirty="0"/>
              <a:t>CPLED.  </a:t>
            </a:r>
          </a:p>
        </p:txBody>
      </p:sp>
      <p:sp>
        <p:nvSpPr>
          <p:cNvPr id="3" name="Slide Number Placeholder 1">
            <a:extLst>
              <a:ext uri="{FF2B5EF4-FFF2-40B4-BE49-F238E27FC236}">
                <a16:creationId xmlns:a16="http://schemas.microsoft.com/office/drawing/2014/main" id="{489E8BF7-07CB-3B2D-C862-57875AA9CBDF}"/>
              </a:ext>
            </a:extLst>
          </p:cNvPr>
          <p:cNvSpPr>
            <a:spLocks noGrp="1"/>
          </p:cNvSpPr>
          <p:nvPr>
            <p:ph type="sldNum" sz="quarter" idx="12"/>
          </p:nvPr>
        </p:nvSpPr>
        <p:spPr>
          <a:xfrm>
            <a:off x="8101013" y="4876006"/>
            <a:ext cx="585787" cy="161925"/>
          </a:xfrm>
        </p:spPr>
        <p:txBody>
          <a:bodyPr/>
          <a:lstStyle/>
          <a:p>
            <a:fld id="{7151A094-F6D1-A64E-9AC6-C170F6977DFD}" type="slidenum">
              <a:rPr lang="en-US" smtClean="0"/>
              <a:t>32</a:t>
            </a:fld>
            <a:endParaRPr lang="en-US" dirty="0"/>
          </a:p>
        </p:txBody>
      </p:sp>
    </p:spTree>
    <p:extLst>
      <p:ext uri="{BB962C8B-B14F-4D97-AF65-F5344CB8AC3E}">
        <p14:creationId xmlns:p14="http://schemas.microsoft.com/office/powerpoint/2010/main" val="964752277"/>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3AE011D2-A987-D144-8778-43287901506C}"/>
              </a:ext>
            </a:extLst>
          </p:cNvPr>
          <p:cNvSpPr>
            <a:spLocks noGrp="1"/>
          </p:cNvSpPr>
          <p:nvPr>
            <p:ph type="title"/>
          </p:nvPr>
        </p:nvSpPr>
        <p:spPr>
          <a:xfrm>
            <a:off x="1043608" y="0"/>
            <a:ext cx="7192907" cy="642938"/>
          </a:xfrm>
        </p:spPr>
        <p:txBody>
          <a:bodyPr>
            <a:noAutofit/>
          </a:bodyPr>
          <a:lstStyle/>
          <a:p>
            <a:pPr algn="r">
              <a:defRPr/>
            </a:pPr>
            <a:r>
              <a:rPr lang="en-US" altLang="en-US" sz="2700" dirty="0">
                <a:ea typeface="ＭＳ Ｐゴシック" charset="-128"/>
              </a:rPr>
              <a:t>SCs: people as co-producers, co-designers</a:t>
            </a:r>
          </a:p>
        </p:txBody>
      </p:sp>
      <p:sp>
        <p:nvSpPr>
          <p:cNvPr id="59394" name="Content Placeholder 2">
            <a:extLst>
              <a:ext uri="{FF2B5EF4-FFF2-40B4-BE49-F238E27FC236}">
                <a16:creationId xmlns:a16="http://schemas.microsoft.com/office/drawing/2014/main" id="{3BD79D2D-1377-1848-A084-C8A76DB27B61}"/>
              </a:ext>
            </a:extLst>
          </p:cNvPr>
          <p:cNvSpPr>
            <a:spLocks noGrp="1"/>
          </p:cNvSpPr>
          <p:nvPr>
            <p:ph idx="1"/>
          </p:nvPr>
        </p:nvSpPr>
        <p:spPr>
          <a:xfrm>
            <a:off x="1257300" y="642938"/>
            <a:ext cx="7131124" cy="2368154"/>
          </a:xfrm>
        </p:spPr>
        <p:txBody>
          <a:bodyPr vert="horz" wrap="square" lIns="46289" tIns="23144" rIns="46289" bIns="23144" numCol="1" rtlCol="0" anchor="t" anchorCtr="0" compatLnSpc="1">
            <a:prstTxWarp prst="textNoShape">
              <a:avLst/>
            </a:prstTxWarp>
            <a:noAutofit/>
          </a:bodyPr>
          <a:lstStyle/>
          <a:p>
            <a:pPr>
              <a:buFont typeface="Webdings" charset="2"/>
              <a:buNone/>
              <a:defRPr/>
            </a:pPr>
            <a:r>
              <a:rPr lang="en-US" altLang="en-US" sz="1650" dirty="0">
                <a:ea typeface="ＭＳ Ｐゴシック" charset="-128"/>
                <a:cs typeface="Calibri" charset="0"/>
              </a:rPr>
              <a:t>The SC approach challenges:</a:t>
            </a:r>
          </a:p>
          <a:p>
            <a:pPr marL="495300" lvl="1" indent="-230981">
              <a:buFont typeface="Calibri" charset="0"/>
              <a:buAutoNum type="arabicPeriod"/>
              <a:defRPr/>
            </a:pPr>
            <a:r>
              <a:rPr lang="en-US" altLang="en-US" sz="1650" dirty="0">
                <a:ea typeface="ＭＳ Ｐゴシック" charset="-128"/>
                <a:cs typeface="Calibri" charset="0"/>
              </a:rPr>
              <a:t>Curriculum methods</a:t>
            </a:r>
          </a:p>
          <a:p>
            <a:pPr marL="495300" lvl="1" indent="-230981">
              <a:buFont typeface="Calibri" charset="0"/>
              <a:buAutoNum type="arabicPeriod"/>
              <a:defRPr/>
            </a:pPr>
            <a:r>
              <a:rPr lang="en-US" altLang="en-US" sz="1650" dirty="0">
                <a:ea typeface="ＭＳ Ｐゴシック" charset="-128"/>
                <a:cs typeface="Calibri" charset="0"/>
              </a:rPr>
              <a:t>Ethics of the client encounter</a:t>
            </a:r>
          </a:p>
          <a:p>
            <a:pPr marL="495300" lvl="1" indent="-230981">
              <a:buFont typeface="Calibri" charset="0"/>
              <a:buAutoNum type="arabicPeriod"/>
              <a:defRPr/>
            </a:pPr>
            <a:r>
              <a:rPr lang="en-US" altLang="en-US" sz="1650" dirty="0">
                <a:ea typeface="ＭＳ Ｐゴシック" charset="-128"/>
                <a:cs typeface="Calibri" charset="0"/>
              </a:rPr>
              <a:t>The cognitive poverty of conventional law school assessment</a:t>
            </a:r>
          </a:p>
          <a:p>
            <a:pPr marL="495300" lvl="1" indent="-230981">
              <a:buFont typeface="Calibri" charset="0"/>
              <a:buAutoNum type="arabicPeriod"/>
              <a:defRPr/>
            </a:pPr>
            <a:r>
              <a:rPr lang="en-US" altLang="en-US" sz="1650" dirty="0">
                <a:ea typeface="ＭＳ Ｐゴシック" charset="-128"/>
                <a:cs typeface="Calibri" charset="0"/>
              </a:rPr>
              <a:t>Law school as a self-regarding, monolithic construct</a:t>
            </a:r>
          </a:p>
          <a:p>
            <a:pPr marL="495300" lvl="1" indent="-230981">
              <a:buFont typeface="Calibri" charset="0"/>
              <a:buAutoNum type="arabicPeriod"/>
              <a:defRPr/>
            </a:pPr>
            <a:r>
              <a:rPr lang="en-US" altLang="en-US" sz="1650" dirty="0">
                <a:ea typeface="ＭＳ Ｐゴシック" charset="-128"/>
                <a:cs typeface="Calibri" charset="0"/>
              </a:rPr>
              <a:t>Law school categories of employment</a:t>
            </a:r>
          </a:p>
          <a:p>
            <a:pPr marL="495300" lvl="1" indent="-230981">
              <a:buFont typeface="Calibri" charset="0"/>
              <a:buAutoNum type="arabicPeriod"/>
              <a:defRPr/>
            </a:pPr>
            <a:r>
              <a:rPr lang="en-US" altLang="en-US" sz="1650" dirty="0">
                <a:ea typeface="ＭＳ Ｐゴシック" charset="-128"/>
                <a:cs typeface="Calibri" charset="0"/>
              </a:rPr>
              <a:t>The curricular isolation of clinic within law schools</a:t>
            </a:r>
          </a:p>
          <a:p>
            <a:pPr marL="495300" lvl="1" indent="-230981">
              <a:buFont typeface="Calibri" charset="0"/>
              <a:buAutoNum type="arabicPeriod"/>
              <a:defRPr/>
            </a:pPr>
            <a:r>
              <a:rPr lang="en-US" altLang="en-US" sz="1650" dirty="0">
                <a:ea typeface="ＭＳ Ｐゴシック" charset="-128"/>
                <a:cs typeface="Calibri" charset="0"/>
              </a:rPr>
              <a:t>Hollowed-out skills rhetoric</a:t>
            </a:r>
          </a:p>
          <a:p>
            <a:pPr marL="495300" lvl="1" indent="-230981">
              <a:buFont typeface="Calibri" charset="0"/>
              <a:buAutoNum type="arabicPeriod"/>
              <a:defRPr/>
            </a:pPr>
            <a:r>
              <a:rPr lang="en-US" altLang="en-US" sz="1650" dirty="0">
                <a:ea typeface="ＭＳ Ｐゴシック" charset="-128"/>
                <a:cs typeface="Calibri" charset="0"/>
              </a:rPr>
              <a:t>Conventional forms of regulation by regulatory bodies</a:t>
            </a:r>
          </a:p>
          <a:p>
            <a:pPr marL="495300" lvl="1" indent="-230981">
              <a:buFont typeface="Calibri" charset="0"/>
              <a:buAutoNum type="arabicPeriod"/>
              <a:defRPr/>
            </a:pPr>
            <a:r>
              <a:rPr lang="en-US" altLang="en-US" sz="1650" dirty="0">
                <a:ea typeface="ＭＳ Ｐゴシック" charset="-128"/>
                <a:cs typeface="Calibri" charset="0"/>
              </a:rPr>
              <a:t>The role of regulator, as encourager of innovation &amp; radical reform…?</a:t>
            </a:r>
          </a:p>
          <a:p>
            <a:pPr marL="495300" lvl="1" indent="-230981">
              <a:buFont typeface="Calibri" charset="0"/>
              <a:buAutoNum type="arabicPeriod"/>
              <a:defRPr/>
            </a:pPr>
            <a:r>
              <a:rPr lang="en-US" altLang="en-US" sz="1650" dirty="0">
                <a:ea typeface="ＭＳ Ｐゴシック" charset="-128"/>
                <a:cs typeface="Calibri" charset="0"/>
              </a:rPr>
              <a:t>Disciplinary boundaries – how could a SC Unit become interdisciplinary?</a:t>
            </a:r>
          </a:p>
          <a:p>
            <a:pPr marL="495300" lvl="1" indent="-230981">
              <a:buFont typeface="Calibri" charset="0"/>
              <a:buAutoNum type="arabicPeriod"/>
              <a:defRPr/>
            </a:pPr>
            <a:r>
              <a:rPr lang="en-US" altLang="en-US" sz="1650" dirty="0">
                <a:ea typeface="ＭＳ Ｐゴシック" charset="-128"/>
                <a:cs typeface="Calibri" charset="0"/>
              </a:rPr>
              <a:t>Local </a:t>
            </a:r>
            <a:r>
              <a:rPr lang="en-US" altLang="en-US" sz="1650" i="1" dirty="0">
                <a:ea typeface="ＭＳ Ｐゴシック" charset="-128"/>
                <a:cs typeface="Calibri" charset="0"/>
              </a:rPr>
              <a:t>vs </a:t>
            </a:r>
            <a:r>
              <a:rPr lang="en-US" altLang="en-US" sz="1650" dirty="0">
                <a:ea typeface="ＭＳ Ｐゴシック" charset="-128"/>
                <a:cs typeface="Calibri" charset="0"/>
              </a:rPr>
              <a:t>global in jurisdictional practices: how might such a project work </a:t>
            </a:r>
            <a:r>
              <a:rPr lang="en-US" altLang="en-US" sz="1650" i="1" dirty="0">
                <a:ea typeface="ＭＳ Ｐゴシック" charset="-128"/>
                <a:cs typeface="Calibri" charset="0"/>
              </a:rPr>
              <a:t>globally</a:t>
            </a:r>
            <a:r>
              <a:rPr lang="en-US" altLang="en-US" sz="1650" dirty="0">
                <a:ea typeface="ＭＳ Ｐゴシック" charset="-128"/>
                <a:cs typeface="Calibri" charset="0"/>
              </a:rPr>
              <a:t>?</a:t>
            </a:r>
          </a:p>
        </p:txBody>
      </p:sp>
      <p:sp>
        <p:nvSpPr>
          <p:cNvPr id="2" name="Slide Number Placeholder 1">
            <a:extLst>
              <a:ext uri="{FF2B5EF4-FFF2-40B4-BE49-F238E27FC236}">
                <a16:creationId xmlns:a16="http://schemas.microsoft.com/office/drawing/2014/main" id="{B5B36EDD-5505-D38F-F712-22168B0B4B6E}"/>
              </a:ext>
            </a:extLst>
          </p:cNvPr>
          <p:cNvSpPr>
            <a:spLocks noGrp="1"/>
          </p:cNvSpPr>
          <p:nvPr>
            <p:ph type="sldNum" sz="quarter" idx="12"/>
          </p:nvPr>
        </p:nvSpPr>
        <p:spPr/>
        <p:txBody>
          <a:bodyPr/>
          <a:lstStyle/>
          <a:p>
            <a:fld id="{7151A094-F6D1-A64E-9AC6-C170F6977DFD}" type="slidenum">
              <a:rPr lang="en-US" smtClean="0"/>
              <a:t>33</a:t>
            </a:fld>
            <a:endParaRPr lang="en-US"/>
          </a:p>
        </p:txBody>
      </p:sp>
    </p:spTree>
    <p:extLst>
      <p:ext uri="{BB962C8B-B14F-4D97-AF65-F5344CB8AC3E}">
        <p14:creationId xmlns:p14="http://schemas.microsoft.com/office/powerpoint/2010/main" val="2798855556"/>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C2847-4D50-5D54-8EFF-A2B830F6391A}"/>
              </a:ext>
            </a:extLst>
          </p:cNvPr>
          <p:cNvSpPr>
            <a:spLocks noGrp="1"/>
          </p:cNvSpPr>
          <p:nvPr>
            <p:ph type="title"/>
          </p:nvPr>
        </p:nvSpPr>
        <p:spPr/>
        <p:txBody>
          <a:bodyPr/>
          <a:lstStyle/>
          <a:p>
            <a:pPr algn="r"/>
            <a:r>
              <a:rPr lang="en-US" dirty="0"/>
              <a:t>more information</a:t>
            </a:r>
          </a:p>
        </p:txBody>
      </p:sp>
      <p:sp>
        <p:nvSpPr>
          <p:cNvPr id="3" name="Content Placeholder 2">
            <a:extLst>
              <a:ext uri="{FF2B5EF4-FFF2-40B4-BE49-F238E27FC236}">
                <a16:creationId xmlns:a16="http://schemas.microsoft.com/office/drawing/2014/main" id="{D274A64A-22A1-C00D-6EFE-01B93ECF913F}"/>
              </a:ext>
            </a:extLst>
          </p:cNvPr>
          <p:cNvSpPr>
            <a:spLocks noGrp="1"/>
          </p:cNvSpPr>
          <p:nvPr>
            <p:ph idx="1"/>
          </p:nvPr>
        </p:nvSpPr>
        <p:spPr/>
        <p:txBody>
          <a:bodyPr>
            <a:noAutofit/>
          </a:bodyPr>
          <a:lstStyle/>
          <a:p>
            <a:pPr marL="231458" indent="-231458">
              <a:buFont typeface="+mj-lt"/>
              <a:buAutoNum type="arabicPeriod"/>
              <a:defRPr/>
            </a:pPr>
            <a:r>
              <a:rPr lang="en-US" sz="1200" dirty="0"/>
              <a:t>Barton, K., Cunningham, C.D., Jones, G.T., Maharg, P. (2006). Valuing what clients think: standardized clients and the assessment of communicative competence. </a:t>
            </a:r>
            <a:r>
              <a:rPr lang="en-US" sz="1200" i="1" dirty="0"/>
              <a:t>Clinical Law Review, </a:t>
            </a:r>
            <a:r>
              <a:rPr lang="en-US" sz="1200" dirty="0"/>
              <a:t>13, 1, 1-65.</a:t>
            </a:r>
          </a:p>
          <a:p>
            <a:pPr marL="231458" indent="-231458">
              <a:buFont typeface="+mj-lt"/>
              <a:buAutoNum type="arabicPeriod"/>
              <a:defRPr/>
            </a:pPr>
            <a:r>
              <a:rPr lang="en-US" sz="1200" dirty="0"/>
              <a:t>Barton, K., Garvey, J.B., Maharg (2013).  ‘You are here’: learning law, practice and professionalism in the academy.  In Bankowski, Z., Maharg, P. del Mar, M., editors, </a:t>
            </a:r>
            <a:r>
              <a:rPr lang="en-US" sz="1200" i="1" dirty="0"/>
              <a:t>The Arts and the Legal Academy.  Beyond Text in Legal Education, </a:t>
            </a:r>
            <a:r>
              <a:rPr lang="en-US" sz="1200" dirty="0"/>
              <a:t>vol 1. Routledge.</a:t>
            </a:r>
          </a:p>
          <a:p>
            <a:pPr marL="231458" indent="-231458">
              <a:buFont typeface="+mj-lt"/>
              <a:buAutoNum type="arabicPeriod"/>
              <a:defRPr/>
            </a:pPr>
            <a:r>
              <a:rPr lang="en-US" sz="1200" dirty="0" err="1"/>
              <a:t>Gerkman</a:t>
            </a:r>
            <a:r>
              <a:rPr lang="en-US" sz="1200" dirty="0"/>
              <a:t>, A., Harman, E., Bond, L., Sullivan, W.M. (2015).  </a:t>
            </a:r>
            <a:r>
              <a:rPr lang="en-US" sz="1200" i="1" dirty="0"/>
              <a:t>Ahead of the Curve: Turning Law Students into Lawyers.  A Study of the Daniel Webster Scholar Honors Program at the University of New Hampshire School of Law. </a:t>
            </a:r>
            <a:r>
              <a:rPr lang="en-US" sz="1200" dirty="0"/>
              <a:t>IAALS, University of Denver, </a:t>
            </a:r>
            <a:r>
              <a:rPr lang="en-US" sz="1200" dirty="0">
                <a:hlinkClick r:id="rId2"/>
              </a:rPr>
              <a:t>http://bit.ly/2PVcNSS</a:t>
            </a:r>
            <a:r>
              <a:rPr lang="en-US" sz="1200" dirty="0"/>
              <a:t> .</a:t>
            </a:r>
          </a:p>
          <a:p>
            <a:pPr marL="231458" indent="-231458">
              <a:buFont typeface="+mj-lt"/>
              <a:buAutoNum type="arabicPeriod"/>
              <a:defRPr/>
            </a:pPr>
            <a:r>
              <a:rPr lang="en-US" sz="1200" dirty="0"/>
              <a:t>Maharg, P, </a:t>
            </a:r>
            <a:r>
              <a:rPr lang="en-US" sz="1200" dirty="0" err="1"/>
              <a:t>Yenssen</a:t>
            </a:r>
            <a:r>
              <a:rPr lang="en-US" sz="1200" dirty="0"/>
              <a:t>, A. (2022).  </a:t>
            </a:r>
            <a:r>
              <a:rPr lang="en-GB" sz="1200" dirty="0">
                <a:ea typeface="Times New Roman" panose="02020603050405020304" pitchFamily="18" charset="0"/>
                <a:cs typeface="Arial" panose="020B0604020202020204" pitchFamily="34" charset="0"/>
              </a:rPr>
              <a:t>Transitioning simulated client interviews from face-to-face to online: Still an </a:t>
            </a:r>
            <a:r>
              <a:rPr lang="en-GB" sz="1200" dirty="0" err="1">
                <a:ea typeface="Times New Roman" panose="02020603050405020304" pitchFamily="18" charset="0"/>
                <a:cs typeface="Arial" panose="020B0604020202020204" pitchFamily="34" charset="0"/>
              </a:rPr>
              <a:t>entrustable</a:t>
            </a:r>
            <a:r>
              <a:rPr lang="en-GB" sz="1200" dirty="0">
                <a:ea typeface="Times New Roman" panose="02020603050405020304" pitchFamily="18" charset="0"/>
                <a:cs typeface="Arial" panose="020B0604020202020204" pitchFamily="34" charset="0"/>
              </a:rPr>
              <a:t> professional activity?  </a:t>
            </a:r>
            <a:r>
              <a:rPr lang="en-GB" sz="1200" i="1" dirty="0">
                <a:ea typeface="Times New Roman" panose="02020603050405020304" pitchFamily="18" charset="0"/>
                <a:cs typeface="Arial" panose="020B0604020202020204" pitchFamily="34" charset="0"/>
              </a:rPr>
              <a:t>European Journal of Law and Technology</a:t>
            </a:r>
            <a:r>
              <a:rPr lang="en-GB" sz="1200" dirty="0">
                <a:ea typeface="Times New Roman" panose="02020603050405020304" pitchFamily="18" charset="0"/>
                <a:cs typeface="Arial" panose="020B0604020202020204" pitchFamily="34" charset="0"/>
              </a:rPr>
              <a:t>, 13, 3.  Available at: </a:t>
            </a:r>
            <a:r>
              <a:rPr lang="en-GB" sz="1200" u="sng" dirty="0">
                <a:solidFill>
                  <a:srgbClr val="003366"/>
                </a:solidFill>
                <a:ea typeface="Times New Roman" panose="02020603050405020304" pitchFamily="18" charset="0"/>
                <a:cs typeface="Arial" panose="020B0604020202020204" pitchFamily="34" charset="0"/>
                <a:hlinkClick r:id="rId3"/>
              </a:rPr>
              <a:t>https://ejlt.org/index.php/ejlt/article/view/899</a:t>
            </a:r>
            <a:r>
              <a:rPr lang="en-GB" sz="1200" dirty="0">
                <a:ea typeface="Times New Roman" panose="02020603050405020304" pitchFamily="18" charset="0"/>
                <a:cs typeface="Arial" panose="020B0604020202020204" pitchFamily="34" charset="0"/>
              </a:rPr>
              <a:t>.</a:t>
            </a:r>
            <a:r>
              <a:rPr lang="en-GB" sz="1200" dirty="0"/>
              <a:t> </a:t>
            </a:r>
          </a:p>
          <a:p>
            <a:pPr marL="231458" indent="-231458">
              <a:buFont typeface="+mj-lt"/>
              <a:buAutoNum type="arabicPeriod"/>
              <a:defRPr/>
            </a:pPr>
            <a:r>
              <a:rPr lang="en-GB" sz="1200" dirty="0"/>
              <a:t>Workshop. (2022).  Simulated clients: Interdisciplinary learning and teaching in legal education. Osgoode Hall Law School.  Slides, papers, documents available at </a:t>
            </a:r>
            <a:r>
              <a:rPr lang="en-GB" sz="1200" dirty="0">
                <a:hlinkClick r:id="rId4"/>
              </a:rPr>
              <a:t>https://simclient.osgoode.yorku.ca/</a:t>
            </a:r>
            <a:r>
              <a:rPr lang="en-GB" sz="1200" dirty="0"/>
              <a:t> .</a:t>
            </a:r>
            <a:endParaRPr lang="en-US" sz="1200" dirty="0"/>
          </a:p>
          <a:p>
            <a:pPr>
              <a:lnSpc>
                <a:spcPct val="100000"/>
              </a:lnSpc>
            </a:pPr>
            <a:endParaRPr lang="en-US" sz="1200" dirty="0"/>
          </a:p>
        </p:txBody>
      </p:sp>
      <p:sp>
        <p:nvSpPr>
          <p:cNvPr id="4" name="Slide Number Placeholder 3">
            <a:extLst>
              <a:ext uri="{FF2B5EF4-FFF2-40B4-BE49-F238E27FC236}">
                <a16:creationId xmlns:a16="http://schemas.microsoft.com/office/drawing/2014/main" id="{E9B972FA-284B-6AFC-85DA-6432CD40BD1A}"/>
              </a:ext>
            </a:extLst>
          </p:cNvPr>
          <p:cNvSpPr>
            <a:spLocks noGrp="1"/>
          </p:cNvSpPr>
          <p:nvPr>
            <p:ph type="sldNum" sz="quarter" idx="12"/>
          </p:nvPr>
        </p:nvSpPr>
        <p:spPr/>
        <p:txBody>
          <a:bodyPr/>
          <a:lstStyle/>
          <a:p>
            <a:fld id="{7151A094-F6D1-A64E-9AC6-C170F6977DFD}" type="slidenum">
              <a:rPr lang="en-US" smtClean="0"/>
              <a:t>34</a:t>
            </a:fld>
            <a:endParaRPr lang="en-US"/>
          </a:p>
        </p:txBody>
      </p:sp>
    </p:spTree>
    <p:extLst>
      <p:ext uri="{BB962C8B-B14F-4D97-AF65-F5344CB8AC3E}">
        <p14:creationId xmlns:p14="http://schemas.microsoft.com/office/powerpoint/2010/main" val="437396196"/>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F4D6E-136B-757F-683D-B818424D2B55}"/>
              </a:ext>
            </a:extLst>
          </p:cNvPr>
          <p:cNvSpPr>
            <a:spLocks noGrp="1"/>
          </p:cNvSpPr>
          <p:nvPr>
            <p:ph type="title"/>
          </p:nvPr>
        </p:nvSpPr>
        <p:spPr/>
        <p:txBody>
          <a:bodyPr/>
          <a:lstStyle/>
          <a:p>
            <a:r>
              <a:rPr lang="en-US" dirty="0"/>
              <a:t>d</a:t>
            </a:r>
          </a:p>
        </p:txBody>
      </p:sp>
      <p:sp>
        <p:nvSpPr>
          <p:cNvPr id="7" name="Content Placeholder 6">
            <a:extLst>
              <a:ext uri="{FF2B5EF4-FFF2-40B4-BE49-F238E27FC236}">
                <a16:creationId xmlns:a16="http://schemas.microsoft.com/office/drawing/2014/main" id="{EC5372FA-DB02-A86E-4DEB-87A9D848DACE}"/>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887263BC-5225-D41E-1D9B-CC4A21D39032}"/>
              </a:ext>
            </a:extLst>
          </p:cNvPr>
          <p:cNvPicPr>
            <a:picLocks noChangeAspect="1"/>
          </p:cNvPicPr>
          <p:nvPr/>
        </p:nvPicPr>
        <p:blipFill>
          <a:blip r:embed="rId2"/>
          <a:stretch>
            <a:fillRect/>
          </a:stretch>
        </p:blipFill>
        <p:spPr>
          <a:xfrm>
            <a:off x="0" y="-773689"/>
            <a:ext cx="9144001" cy="6863003"/>
          </a:xfrm>
          <a:prstGeom prst="rect">
            <a:avLst/>
          </a:prstGeom>
        </p:spPr>
      </p:pic>
      <p:sp>
        <p:nvSpPr>
          <p:cNvPr id="10" name="TextBox 9">
            <a:extLst>
              <a:ext uri="{FF2B5EF4-FFF2-40B4-BE49-F238E27FC236}">
                <a16:creationId xmlns:a16="http://schemas.microsoft.com/office/drawing/2014/main" id="{3BCA371F-61C3-35F3-C00D-6455CE251BD6}"/>
              </a:ext>
            </a:extLst>
          </p:cNvPr>
          <p:cNvSpPr txBox="1"/>
          <p:nvPr/>
        </p:nvSpPr>
        <p:spPr>
          <a:xfrm>
            <a:off x="1352811" y="4182598"/>
            <a:ext cx="5862181" cy="923330"/>
          </a:xfrm>
          <a:prstGeom prst="rect">
            <a:avLst/>
          </a:prstGeom>
          <a:noFill/>
        </p:spPr>
        <p:txBody>
          <a:bodyPr wrap="square" rtlCol="0">
            <a:spAutoFit/>
          </a:bodyPr>
          <a:lstStyle/>
          <a:p>
            <a:r>
              <a:rPr lang="en-US" dirty="0">
                <a:solidFill>
                  <a:schemeClr val="bg1"/>
                </a:solidFill>
              </a:rPr>
              <a:t>Email:		</a:t>
            </a:r>
            <a:r>
              <a:rPr lang="en-US" dirty="0" err="1">
                <a:solidFill>
                  <a:schemeClr val="bg1"/>
                </a:solidFill>
              </a:rPr>
              <a:t>pmaharg@osgoode.yorku.ca</a:t>
            </a:r>
            <a:endParaRPr lang="en-US" dirty="0">
              <a:solidFill>
                <a:schemeClr val="bg1"/>
              </a:solidFill>
            </a:endParaRPr>
          </a:p>
          <a:p>
            <a:r>
              <a:rPr lang="en-US" dirty="0">
                <a:solidFill>
                  <a:schemeClr val="bg1"/>
                </a:solidFill>
              </a:rPr>
              <a:t>Web:		https://</a:t>
            </a:r>
            <a:r>
              <a:rPr lang="en-US" dirty="0" err="1">
                <a:solidFill>
                  <a:schemeClr val="bg1"/>
                </a:solidFill>
              </a:rPr>
              <a:t>paulmaharg.com</a:t>
            </a:r>
            <a:endParaRPr lang="en-US" dirty="0">
              <a:solidFill>
                <a:schemeClr val="bg1"/>
              </a:solidFill>
            </a:endParaRPr>
          </a:p>
          <a:p>
            <a:endParaRPr lang="en-US" dirty="0">
              <a:solidFill>
                <a:schemeClr val="bg1"/>
              </a:solidFill>
            </a:endParaRPr>
          </a:p>
        </p:txBody>
      </p:sp>
      <p:sp>
        <p:nvSpPr>
          <p:cNvPr id="3" name="Slide Number Placeholder 2">
            <a:extLst>
              <a:ext uri="{FF2B5EF4-FFF2-40B4-BE49-F238E27FC236}">
                <a16:creationId xmlns:a16="http://schemas.microsoft.com/office/drawing/2014/main" id="{D308542E-24C9-5B59-EA42-B5B45849A9C4}"/>
              </a:ext>
            </a:extLst>
          </p:cNvPr>
          <p:cNvSpPr>
            <a:spLocks noGrp="1"/>
          </p:cNvSpPr>
          <p:nvPr>
            <p:ph type="sldNum" sz="quarter" idx="12"/>
          </p:nvPr>
        </p:nvSpPr>
        <p:spPr/>
        <p:txBody>
          <a:bodyPr/>
          <a:lstStyle/>
          <a:p>
            <a:fld id="{7151A094-F6D1-A64E-9AC6-C170F6977DFD}" type="slidenum">
              <a:rPr lang="en-US" smtClean="0"/>
              <a:t>35</a:t>
            </a:fld>
            <a:endParaRPr lang="en-US"/>
          </a:p>
        </p:txBody>
      </p:sp>
    </p:spTree>
    <p:extLst>
      <p:ext uri="{BB962C8B-B14F-4D97-AF65-F5344CB8AC3E}">
        <p14:creationId xmlns:p14="http://schemas.microsoft.com/office/powerpoint/2010/main" val="3709767489"/>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C25A-9561-476C-BE6E-5D5F242285D0}"/>
              </a:ext>
            </a:extLst>
          </p:cNvPr>
          <p:cNvSpPr>
            <a:spLocks noGrp="1"/>
          </p:cNvSpPr>
          <p:nvPr>
            <p:ph type="title"/>
          </p:nvPr>
        </p:nvSpPr>
        <p:spPr>
          <a:xfrm>
            <a:off x="2483768" y="-92546"/>
            <a:ext cx="5486400" cy="857250"/>
          </a:xfrm>
        </p:spPr>
        <p:txBody>
          <a:bodyPr>
            <a:normAutofit/>
          </a:bodyPr>
          <a:lstStyle/>
          <a:p>
            <a:pPr algn="r"/>
            <a:r>
              <a:rPr lang="en-CA" sz="2400" dirty="0"/>
              <a:t>why SCs? </a:t>
            </a:r>
          </a:p>
        </p:txBody>
      </p:sp>
      <p:graphicFrame>
        <p:nvGraphicFramePr>
          <p:cNvPr id="8" name="Content Placeholder 2">
            <a:extLst>
              <a:ext uri="{FF2B5EF4-FFF2-40B4-BE49-F238E27FC236}">
                <a16:creationId xmlns:a16="http://schemas.microsoft.com/office/drawing/2014/main" id="{AC5E79D4-BB40-2877-F262-512B2E68A471}"/>
              </a:ext>
            </a:extLst>
          </p:cNvPr>
          <p:cNvGraphicFramePr>
            <a:graphicFrameLocks noGrp="1"/>
          </p:cNvGraphicFramePr>
          <p:nvPr>
            <p:ph idx="1"/>
            <p:extLst>
              <p:ext uri="{D42A27DB-BD31-4B8C-83A1-F6EECF244321}">
                <p14:modId xmlns:p14="http://schemas.microsoft.com/office/powerpoint/2010/main" val="684770598"/>
              </p:ext>
            </p:extLst>
          </p:nvPr>
        </p:nvGraphicFramePr>
        <p:xfrm>
          <a:off x="1173832" y="642937"/>
          <a:ext cx="6638528" cy="4214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F2805A47-4964-4C68-B801-EDF9E434B7D4}"/>
              </a:ext>
            </a:extLst>
          </p:cNvPr>
          <p:cNvSpPr>
            <a:spLocks noGrp="1"/>
          </p:cNvSpPr>
          <p:nvPr>
            <p:ph type="sldNum" sz="quarter" idx="12"/>
          </p:nvPr>
        </p:nvSpPr>
        <p:spPr/>
        <p:txBody>
          <a:bodyPr/>
          <a:lstStyle/>
          <a:p>
            <a:pPr>
              <a:defRPr/>
            </a:pPr>
            <a:fld id="{1755F0F4-8824-E34A-BEAC-87BE3EA86255}" type="slidenum">
              <a:rPr lang="en-US" altLang="en-US" smtClean="0"/>
              <a:pPr>
                <a:defRPr/>
              </a:pPr>
              <a:t>4</a:t>
            </a:fld>
            <a:endParaRPr lang="en-US" altLang="en-US"/>
          </a:p>
        </p:txBody>
      </p:sp>
    </p:spTree>
    <p:extLst>
      <p:ext uri="{BB962C8B-B14F-4D97-AF65-F5344CB8AC3E}">
        <p14:creationId xmlns:p14="http://schemas.microsoft.com/office/powerpoint/2010/main" val="1459863785"/>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9CD2FBBC-B085-B472-BD5A-FA4CECDF87F5}"/>
              </a:ext>
            </a:extLst>
          </p:cNvPr>
          <p:cNvSpPr>
            <a:spLocks noGrp="1" noChangeArrowheads="1"/>
          </p:cNvSpPr>
          <p:nvPr>
            <p:ph type="title"/>
          </p:nvPr>
        </p:nvSpPr>
        <p:spPr>
          <a:xfrm>
            <a:off x="2171700" y="-142875"/>
            <a:ext cx="5486400" cy="857250"/>
          </a:xfrm>
        </p:spPr>
        <p:txBody>
          <a:bodyPr>
            <a:normAutofit/>
          </a:bodyPr>
          <a:lstStyle/>
          <a:p>
            <a:pPr algn="r"/>
            <a:r>
              <a:rPr lang="en-GB" altLang="en-US" sz="2400" dirty="0">
                <a:ea typeface="ＭＳ Ｐゴシック" panose="020B0600070205080204" pitchFamily="34" charset="-128"/>
              </a:rPr>
              <a:t>SCs - origins</a:t>
            </a:r>
          </a:p>
        </p:txBody>
      </p:sp>
      <p:sp>
        <p:nvSpPr>
          <p:cNvPr id="25603" name="AutoShape 10">
            <a:extLst>
              <a:ext uri="{FF2B5EF4-FFF2-40B4-BE49-F238E27FC236}">
                <a16:creationId xmlns:a16="http://schemas.microsoft.com/office/drawing/2014/main" id="{205D3FE6-CE6A-E4DA-55C8-8CEF367FDBA9}"/>
              </a:ext>
            </a:extLst>
          </p:cNvPr>
          <p:cNvSpPr>
            <a:spLocks noGrp="1" noChangeAspect="1" noChangeArrowheads="1"/>
          </p:cNvSpPr>
          <p:nvPr>
            <p:ph type="body" idx="1"/>
          </p:nvPr>
        </p:nvSpPr>
        <p:spPr>
          <a:xfrm>
            <a:off x="924577" y="573457"/>
            <a:ext cx="6733523" cy="3371850"/>
          </a:xfrm>
          <a:noFill/>
        </p:spPr>
        <p:txBody>
          <a:bodyPr>
            <a:noAutofit/>
          </a:bodyPr>
          <a:lstStyle/>
          <a:p>
            <a:pPr marL="270272" indent="-270272">
              <a:spcBef>
                <a:spcPts val="450"/>
              </a:spcBef>
            </a:pPr>
            <a:r>
              <a:rPr lang="en-GB" altLang="en-US" sz="1800" dirty="0">
                <a:ea typeface="ＭＳ Ｐゴシック" panose="020B0600070205080204" pitchFamily="34" charset="-128"/>
                <a:cs typeface="Calibri" panose="020F0502020204030204" pitchFamily="34" charset="0"/>
              </a:rPr>
              <a:t>Strathclyde University, 2005, </a:t>
            </a:r>
            <a:r>
              <a:rPr lang="en-GB" altLang="en-US" sz="1800" i="1" dirty="0">
                <a:ea typeface="ＭＳ Ｐゴシック" panose="020B0600070205080204" pitchFamily="34" charset="-128"/>
                <a:cs typeface="Calibri" panose="020F0502020204030204" pitchFamily="34" charset="0"/>
              </a:rPr>
              <a:t>pilot project </a:t>
            </a:r>
            <a:r>
              <a:rPr lang="en-GB" altLang="en-US" sz="1800" dirty="0">
                <a:ea typeface="ＭＳ Ｐゴシック" panose="020B0600070205080204" pitchFamily="34" charset="-128"/>
                <a:cs typeface="Calibri" panose="020F0502020204030204" pitchFamily="34" charset="0"/>
              </a:rPr>
              <a:t>(partners Georgia State University College of Law, Dundee University Medical Faculty)</a:t>
            </a:r>
          </a:p>
          <a:p>
            <a:pPr marL="270272" indent="-270272">
              <a:spcBef>
                <a:spcPts val="450"/>
              </a:spcBef>
            </a:pPr>
            <a:r>
              <a:rPr lang="en-GB" altLang="en-US" sz="1800" dirty="0">
                <a:ea typeface="ＭＳ Ｐゴシック" panose="020B0600070205080204" pitchFamily="34" charset="-128"/>
                <a:cs typeface="Calibri" panose="020F0502020204030204" pitchFamily="34" charset="0"/>
              </a:rPr>
              <a:t>Used </a:t>
            </a:r>
            <a:r>
              <a:rPr lang="en-GB" altLang="en-US" sz="1800" i="1" dirty="0">
                <a:ea typeface="ＭＳ Ｐゴシック" panose="020B0600070205080204" pitchFamily="34" charset="-128"/>
                <a:cs typeface="Calibri" panose="020F0502020204030204" pitchFamily="34" charset="0"/>
              </a:rPr>
              <a:t>model from medical profession </a:t>
            </a:r>
            <a:r>
              <a:rPr lang="en-GB" altLang="en-US" sz="1800" dirty="0">
                <a:ea typeface="ＭＳ Ｐゴシック" panose="020B0600070205080204" pitchFamily="34" charset="-128"/>
                <a:cs typeface="Calibri" panose="020F0502020204030204" pitchFamily="34" charset="0"/>
              </a:rPr>
              <a:t>of Simulated Patients (SPs), non-lawyers were trained to be Simulated Clients (SCs)</a:t>
            </a:r>
          </a:p>
          <a:p>
            <a:pPr marL="270272" indent="-270272">
              <a:spcBef>
                <a:spcPts val="450"/>
              </a:spcBef>
            </a:pPr>
            <a:r>
              <a:rPr lang="en-GB" altLang="en-US" sz="1800" dirty="0">
                <a:ea typeface="ＭＳ Ｐゴシック" panose="020B0600070205080204" pitchFamily="34" charset="-128"/>
                <a:cs typeface="Calibri" panose="020F0502020204030204" pitchFamily="34" charset="0"/>
              </a:rPr>
              <a:t>Our study proved </a:t>
            </a:r>
            <a:r>
              <a:rPr lang="en-GB" altLang="en-US" sz="1800" i="1" dirty="0">
                <a:ea typeface="ＭＳ Ｐゴシック" panose="020B0600070205080204" pitchFamily="34" charset="-128"/>
                <a:cs typeface="Calibri" panose="020F0502020204030204" pitchFamily="34" charset="0"/>
              </a:rPr>
              <a:t>SCs assessed important aspects of client interviewing with better validity and reliability than law tutors</a:t>
            </a:r>
          </a:p>
          <a:p>
            <a:pPr marL="270272" indent="-270272">
              <a:spcBef>
                <a:spcPts val="450"/>
              </a:spcBef>
            </a:pPr>
            <a:r>
              <a:rPr lang="en-GB" altLang="en-US" sz="1800" dirty="0">
                <a:ea typeface="ＭＳ Ｐゴシック" panose="020B0600070205080204" pitchFamily="34" charset="-128"/>
                <a:cs typeface="Calibri" panose="020F0502020204030204" pitchFamily="34" charset="0"/>
              </a:rPr>
              <a:t>SCs evaluate those aspects of the interview that can be </a:t>
            </a:r>
            <a:r>
              <a:rPr lang="en-GB" altLang="en-US" sz="1800" i="1" dirty="0">
                <a:ea typeface="ＭＳ Ｐゴシック" panose="020B0600070205080204" pitchFamily="34" charset="-128"/>
                <a:cs typeface="Calibri" panose="020F0502020204030204" pitchFamily="34" charset="0"/>
              </a:rPr>
              <a:t>assessed by non-lawyers </a:t>
            </a:r>
          </a:p>
          <a:p>
            <a:pPr marL="270272" indent="-270272">
              <a:spcBef>
                <a:spcPts val="450"/>
              </a:spcBef>
            </a:pPr>
            <a:r>
              <a:rPr lang="en-GB" altLang="en-US" sz="1800" dirty="0">
                <a:ea typeface="ＭＳ Ｐゴシック" panose="020B0600070205080204" pitchFamily="34" charset="-128"/>
                <a:cs typeface="Calibri" panose="020F0502020204030204" pitchFamily="34" charset="0"/>
              </a:rPr>
              <a:t>Made </a:t>
            </a:r>
            <a:r>
              <a:rPr lang="en-GB" altLang="en-US" sz="1800" i="1" dirty="0">
                <a:ea typeface="ＭＳ Ｐゴシック" panose="020B0600070205080204" pitchFamily="34" charset="-128"/>
                <a:cs typeface="Calibri" panose="020F0502020204030204" pitchFamily="34" charset="0"/>
              </a:rPr>
              <a:t>what client thinks important</a:t>
            </a:r>
            <a:r>
              <a:rPr lang="en-GB" altLang="en-US" sz="1800" dirty="0">
                <a:ea typeface="ＭＳ Ｐゴシック" panose="020B0600070205080204" pitchFamily="34" charset="-128"/>
                <a:cs typeface="Calibri" panose="020F0502020204030204" pitchFamily="34" charset="0"/>
              </a:rPr>
              <a:t> the most salient for the student: the interview grade is given by the client</a:t>
            </a:r>
          </a:p>
          <a:p>
            <a:pPr marL="270272" indent="-270272">
              <a:spcBef>
                <a:spcPts val="450"/>
              </a:spcBef>
            </a:pPr>
            <a:r>
              <a:rPr lang="en-GB" altLang="en-US" sz="1800" dirty="0">
                <a:ea typeface="ＭＳ Ｐゴシック" panose="020B0600070205080204" pitchFamily="34" charset="-128"/>
                <a:cs typeface="Calibri" panose="020F0502020204030204" pitchFamily="34" charset="0"/>
              </a:rPr>
              <a:t>This has </a:t>
            </a:r>
            <a:r>
              <a:rPr lang="en-GB" altLang="en-US" sz="1800" i="1" dirty="0">
                <a:ea typeface="ＭＳ Ｐゴシック" panose="020B0600070205080204" pitchFamily="34" charset="-128"/>
                <a:cs typeface="Calibri" panose="020F0502020204030204" pitchFamily="34" charset="0"/>
              </a:rPr>
              <a:t>changed</a:t>
            </a:r>
            <a:r>
              <a:rPr lang="en-GB" altLang="en-US" sz="1800" b="1" dirty="0">
                <a:ea typeface="ＭＳ Ｐゴシック" panose="020B0600070205080204" pitchFamily="34" charset="-128"/>
                <a:cs typeface="Calibri" panose="020F0502020204030204" pitchFamily="34" charset="0"/>
              </a:rPr>
              <a:t> </a:t>
            </a:r>
            <a:r>
              <a:rPr lang="en-GB" altLang="en-US" sz="1800" dirty="0">
                <a:ea typeface="ＭＳ Ｐゴシック" panose="020B0600070205080204" pitchFamily="34" charset="-128"/>
                <a:cs typeface="Calibri" panose="020F0502020204030204" pitchFamily="34" charset="0"/>
              </a:rPr>
              <a:t>how</a:t>
            </a:r>
            <a:r>
              <a:rPr lang="en-GB" altLang="en-US" sz="1800" b="1" dirty="0">
                <a:ea typeface="ＭＳ Ｐゴシック" panose="020B0600070205080204" pitchFamily="34" charset="-128"/>
                <a:cs typeface="Calibri" panose="020F0502020204030204" pitchFamily="34" charset="0"/>
              </a:rPr>
              <a:t> </a:t>
            </a:r>
            <a:r>
              <a:rPr lang="en-GB" altLang="en-US" sz="1800" dirty="0">
                <a:ea typeface="ＭＳ Ｐゴシック" panose="020B0600070205080204" pitchFamily="34" charset="-128"/>
                <a:cs typeface="Calibri" panose="020F0502020204030204" pitchFamily="34" charset="0"/>
              </a:rPr>
              <a:t>we enable students, trainees and lawyers to learn interviewing &amp; client-facing ethical behaviour</a:t>
            </a:r>
            <a:endParaRPr lang="en-GB" altLang="en-US" sz="1800" b="1" dirty="0">
              <a:ea typeface="ＭＳ Ｐゴシック" panose="020B0600070205080204" pitchFamily="34" charset="-128"/>
              <a:cs typeface="Calibri" panose="020F0502020204030204" pitchFamily="34" charset="0"/>
            </a:endParaRPr>
          </a:p>
        </p:txBody>
      </p:sp>
      <p:sp>
        <p:nvSpPr>
          <p:cNvPr id="3" name="Slide Number Placeholder 2">
            <a:extLst>
              <a:ext uri="{FF2B5EF4-FFF2-40B4-BE49-F238E27FC236}">
                <a16:creationId xmlns:a16="http://schemas.microsoft.com/office/drawing/2014/main" id="{A47A2DC2-FF18-E36B-0C7D-1D4EDF4A159A}"/>
              </a:ext>
            </a:extLst>
          </p:cNvPr>
          <p:cNvSpPr>
            <a:spLocks noGrp="1"/>
          </p:cNvSpPr>
          <p:nvPr>
            <p:ph type="sldNum" sz="quarter" idx="12"/>
          </p:nvPr>
        </p:nvSpPr>
        <p:spPr/>
        <p:txBody>
          <a:bodyPr/>
          <a:lstStyle/>
          <a:p>
            <a:fld id="{6CBD9A4F-DB6A-A440-8516-1176E765E149}" type="slidenum">
              <a:rPr lang="en-AU" altLang="en-US" smtClean="0"/>
              <a:pPr/>
              <a:t>5</a:t>
            </a:fld>
            <a:endParaRPr lang="en-AU" altLang="en-US"/>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390DD1F5-2713-C44F-8E8E-CCC24FE18D4B}"/>
              </a:ext>
            </a:extLst>
          </p:cNvPr>
          <p:cNvSpPr>
            <a:spLocks noGrp="1"/>
          </p:cNvSpPr>
          <p:nvPr>
            <p:ph type="title"/>
          </p:nvPr>
        </p:nvSpPr>
        <p:spPr>
          <a:xfrm rot="5400000">
            <a:off x="6228951" y="1850903"/>
            <a:ext cx="4744147" cy="857250"/>
          </a:xfrm>
        </p:spPr>
        <p:txBody>
          <a:bodyPr>
            <a:normAutofit/>
          </a:bodyPr>
          <a:lstStyle/>
          <a:p>
            <a:pPr algn="r">
              <a:defRPr/>
            </a:pPr>
            <a:r>
              <a:rPr lang="en-US" altLang="en-US" sz="2400" dirty="0">
                <a:ea typeface="ＭＳ Ｐゴシック" charset="-128"/>
              </a:rPr>
              <a:t>current status of SCI projects</a:t>
            </a:r>
          </a:p>
        </p:txBody>
      </p:sp>
      <p:sp>
        <p:nvSpPr>
          <p:cNvPr id="27650" name="Content Placeholder 2">
            <a:extLst>
              <a:ext uri="{FF2B5EF4-FFF2-40B4-BE49-F238E27FC236}">
                <a16:creationId xmlns:a16="http://schemas.microsoft.com/office/drawing/2014/main" id="{10768F01-A4A2-E044-A8D5-009C2A0EA018}"/>
              </a:ext>
            </a:extLst>
          </p:cNvPr>
          <p:cNvSpPr>
            <a:spLocks noGrp="1"/>
          </p:cNvSpPr>
          <p:nvPr>
            <p:ph idx="1"/>
          </p:nvPr>
        </p:nvSpPr>
        <p:spPr>
          <a:xfrm>
            <a:off x="1494235" y="1545431"/>
            <a:ext cx="6172200" cy="2368154"/>
          </a:xfrm>
        </p:spPr>
        <p:txBody>
          <a:bodyPr vert="horz" wrap="square" lIns="46292" tIns="23146" rIns="46292" bIns="23146" numCol="1" rtlCol="0" anchor="t" anchorCtr="0" compatLnSpc="1">
            <a:prstTxWarp prst="textNoShape">
              <a:avLst/>
            </a:prstTxWarp>
            <a:normAutofit/>
          </a:bodyPr>
          <a:lstStyle/>
          <a:p>
            <a:pPr>
              <a:defRPr/>
            </a:pPr>
            <a:endParaRPr lang="en-US" altLang="en-US" dirty="0">
              <a:ea typeface="ＭＳ Ｐゴシック" charset="-128"/>
              <a:cs typeface="Calibri" charset="0"/>
            </a:endParaRPr>
          </a:p>
          <a:p>
            <a:pPr>
              <a:defRPr/>
            </a:pPr>
            <a:endParaRPr lang="en-US" altLang="en-US" dirty="0">
              <a:ea typeface="ＭＳ Ｐゴシック" charset="-128"/>
              <a:cs typeface="Calibri" charset="0"/>
            </a:endParaRPr>
          </a:p>
          <a:p>
            <a:pPr>
              <a:defRPr/>
            </a:pPr>
            <a:endParaRPr lang="en-US" altLang="en-US" dirty="0">
              <a:ea typeface="ＭＳ Ｐゴシック" charset="-128"/>
              <a:cs typeface="Calibri" charset="0"/>
            </a:endParaRPr>
          </a:p>
          <a:p>
            <a:pPr>
              <a:defRPr/>
            </a:pPr>
            <a:endParaRPr lang="en-US" altLang="en-US" dirty="0">
              <a:ea typeface="ＭＳ Ｐゴシック" charset="-128"/>
              <a:cs typeface="Calibri" charset="0"/>
            </a:endParaRPr>
          </a:p>
          <a:p>
            <a:pPr>
              <a:defRPr/>
            </a:pPr>
            <a:endParaRPr lang="en-US" altLang="en-US" dirty="0">
              <a:ea typeface="ＭＳ Ｐゴシック" charset="-128"/>
              <a:cs typeface="Calibri" charset="0"/>
            </a:endParaRPr>
          </a:p>
          <a:p>
            <a:pPr>
              <a:buFontTx/>
              <a:buNone/>
              <a:defRPr/>
            </a:pPr>
            <a:endParaRPr lang="en-US" altLang="en-US" dirty="0">
              <a:ea typeface="ＭＳ Ｐゴシック" charset="-128"/>
              <a:cs typeface="Calibri" charset="0"/>
            </a:endParaRPr>
          </a:p>
          <a:p>
            <a:pPr>
              <a:buFontTx/>
              <a:buNone/>
              <a:defRPr/>
            </a:pPr>
            <a:endParaRPr lang="en-US" altLang="en-US" dirty="0">
              <a:ea typeface="ＭＳ Ｐゴシック" charset="-128"/>
              <a:cs typeface="Calibri" charset="0"/>
            </a:endParaRPr>
          </a:p>
          <a:p>
            <a:pPr>
              <a:defRPr/>
            </a:pPr>
            <a:endParaRPr lang="en-US" altLang="en-US" dirty="0">
              <a:ea typeface="ＭＳ Ｐゴシック" charset="-128"/>
              <a:cs typeface="Calibri" charset="0"/>
            </a:endParaRPr>
          </a:p>
          <a:p>
            <a:pPr>
              <a:buFontTx/>
              <a:buNone/>
              <a:defRPr/>
            </a:pPr>
            <a:endParaRPr lang="en-US" altLang="en-US" dirty="0">
              <a:ea typeface="ＭＳ Ｐゴシック" charset="-128"/>
              <a:cs typeface="Calibri" charset="0"/>
            </a:endParaRPr>
          </a:p>
        </p:txBody>
      </p:sp>
      <p:graphicFrame>
        <p:nvGraphicFramePr>
          <p:cNvPr id="6" name="Table 5">
            <a:extLst>
              <a:ext uri="{FF2B5EF4-FFF2-40B4-BE49-F238E27FC236}">
                <a16:creationId xmlns:a16="http://schemas.microsoft.com/office/drawing/2014/main" id="{29AB5535-8E9F-B598-2081-9C27231F4CA9}"/>
              </a:ext>
            </a:extLst>
          </p:cNvPr>
          <p:cNvGraphicFramePr>
            <a:graphicFrameLocks noGrp="1"/>
          </p:cNvGraphicFramePr>
          <p:nvPr>
            <p:extLst>
              <p:ext uri="{D42A27DB-BD31-4B8C-83A1-F6EECF244321}">
                <p14:modId xmlns:p14="http://schemas.microsoft.com/office/powerpoint/2010/main" val="206723943"/>
              </p:ext>
            </p:extLst>
          </p:nvPr>
        </p:nvGraphicFramePr>
        <p:xfrm>
          <a:off x="-1" y="0"/>
          <a:ext cx="8101014" cy="5313352"/>
        </p:xfrm>
        <a:graphic>
          <a:graphicData uri="http://schemas.openxmlformats.org/drawingml/2006/table">
            <a:tbl>
              <a:tblPr firstRow="1" bandRow="1">
                <a:tableStyleId>{D7AC3CCA-C797-4891-BE02-D94E43425B78}</a:tableStyleId>
              </a:tblPr>
              <a:tblGrid>
                <a:gridCol w="4050507">
                  <a:extLst>
                    <a:ext uri="{9D8B030D-6E8A-4147-A177-3AD203B41FA5}">
                      <a16:colId xmlns:a16="http://schemas.microsoft.com/office/drawing/2014/main" val="759185634"/>
                    </a:ext>
                  </a:extLst>
                </a:gridCol>
                <a:gridCol w="4050507">
                  <a:extLst>
                    <a:ext uri="{9D8B030D-6E8A-4147-A177-3AD203B41FA5}">
                      <a16:colId xmlns:a16="http://schemas.microsoft.com/office/drawing/2014/main" val="3837825214"/>
                    </a:ext>
                  </a:extLst>
                </a:gridCol>
              </a:tblGrid>
              <a:tr h="458406">
                <a:tc>
                  <a:txBody>
                    <a:bodyPr/>
                    <a:lstStyle/>
                    <a:p>
                      <a:r>
                        <a:rPr lang="en-US" sz="1400" b="0" dirty="0"/>
                        <a:t>University of Strathclyde Law School</a:t>
                      </a:r>
                    </a:p>
                    <a:p>
                      <a:r>
                        <a:rPr lang="en-US" sz="1400" b="0" dirty="0"/>
                        <a:t>(Glasgow, Scotland)</a:t>
                      </a:r>
                    </a:p>
                  </a:txBody>
                  <a:tcPr marL="68580" marR="68580" marT="34290" marB="34290"/>
                </a:tc>
                <a:tc>
                  <a:txBody>
                    <a:bodyPr/>
                    <a:lstStyle/>
                    <a:p>
                      <a:r>
                        <a:rPr lang="en-US" sz="1400" b="0" dirty="0"/>
                        <a:t>WS (Writers to the Signet Society)</a:t>
                      </a:r>
                    </a:p>
                    <a:p>
                      <a:r>
                        <a:rPr lang="en-US" sz="1400" b="0" dirty="0"/>
                        <a:t>(Edinburgh, Scotland)</a:t>
                      </a:r>
                    </a:p>
                  </a:txBody>
                  <a:tcPr marL="68580" marR="68580" marT="34290" marB="34290"/>
                </a:tc>
                <a:extLst>
                  <a:ext uri="{0D108BD9-81ED-4DB2-BD59-A6C34878D82A}">
                    <a16:rowId xmlns:a16="http://schemas.microsoft.com/office/drawing/2014/main" val="2852816717"/>
                  </a:ext>
                </a:extLst>
              </a:tr>
              <a:tr h="655873">
                <a:tc>
                  <a:txBody>
                    <a:bodyPr/>
                    <a:lstStyle/>
                    <a:p>
                      <a:r>
                        <a:rPr lang="en-US" sz="1400" dirty="0"/>
                        <a:t>University of New Hampshire Law School (Concord, NH, USA)</a:t>
                      </a:r>
                    </a:p>
                  </a:txBody>
                  <a:tcPr marL="68580" marR="68580" marT="34290" marB="34290"/>
                </a:tc>
                <a:tc>
                  <a:txBody>
                    <a:bodyPr/>
                    <a:lstStyle/>
                    <a:p>
                      <a:r>
                        <a:rPr lang="en-US" sz="1400" dirty="0"/>
                        <a:t>The Australian National University College of Law (Canberra, ACT, Australia)</a:t>
                      </a:r>
                    </a:p>
                  </a:txBody>
                  <a:tcPr marL="68580" marR="68580" marT="34290" marB="34290"/>
                </a:tc>
                <a:extLst>
                  <a:ext uri="{0D108BD9-81ED-4DB2-BD59-A6C34878D82A}">
                    <a16:rowId xmlns:a16="http://schemas.microsoft.com/office/drawing/2014/main" val="1445998715"/>
                  </a:ext>
                </a:extLst>
              </a:tr>
              <a:tr h="655873">
                <a:tc>
                  <a:txBody>
                    <a:bodyPr/>
                    <a:lstStyle/>
                    <a:p>
                      <a:r>
                        <a:rPr lang="en-US" sz="1400" dirty="0" err="1"/>
                        <a:t>Northumbria</a:t>
                      </a:r>
                      <a:r>
                        <a:rPr lang="en-US" sz="1400" dirty="0"/>
                        <a:t> University Law School</a:t>
                      </a:r>
                    </a:p>
                    <a:p>
                      <a:r>
                        <a:rPr lang="en-US" sz="1400" dirty="0"/>
                        <a:t>(Newcastle, England)</a:t>
                      </a:r>
                    </a:p>
                  </a:txBody>
                  <a:tcPr marL="68580" marR="68580" marT="34290" marB="34290"/>
                </a:tc>
                <a:tc>
                  <a:txBody>
                    <a:bodyPr/>
                    <a:lstStyle/>
                    <a:p>
                      <a:r>
                        <a:rPr lang="en-US" sz="1400" dirty="0"/>
                        <a:t>Kwansei Gakuin University Law School</a:t>
                      </a:r>
                    </a:p>
                    <a:p>
                      <a:r>
                        <a:rPr lang="en-US" sz="1400" dirty="0"/>
                        <a:t>(Osaka, Japan)</a:t>
                      </a:r>
                    </a:p>
                  </a:txBody>
                  <a:tcPr marL="68580" marR="68580" marT="34290" marB="34290"/>
                </a:tc>
                <a:extLst>
                  <a:ext uri="{0D108BD9-81ED-4DB2-BD59-A6C34878D82A}">
                    <a16:rowId xmlns:a16="http://schemas.microsoft.com/office/drawing/2014/main" val="2192142513"/>
                  </a:ext>
                </a:extLst>
              </a:tr>
              <a:tr h="655873">
                <a:tc>
                  <a:txBody>
                    <a:bodyPr/>
                    <a:lstStyle/>
                    <a:p>
                      <a:r>
                        <a:rPr lang="en-US" sz="1400" dirty="0"/>
                        <a:t>Hong Kong University Faculty of Law</a:t>
                      </a:r>
                    </a:p>
                    <a:p>
                      <a:r>
                        <a:rPr lang="en-US" sz="1400" dirty="0"/>
                        <a:t>(Hong Kong)</a:t>
                      </a:r>
                    </a:p>
                  </a:txBody>
                  <a:tcPr marL="68580" marR="68580" marT="34290" marB="34290"/>
                </a:tc>
                <a:tc>
                  <a:txBody>
                    <a:bodyPr/>
                    <a:lstStyle/>
                    <a:p>
                      <a:r>
                        <a:rPr lang="en-US" sz="1400" dirty="0"/>
                        <a:t>The Chinese University of Hong Kong</a:t>
                      </a:r>
                    </a:p>
                    <a:p>
                      <a:r>
                        <a:rPr lang="en-US" sz="1400" dirty="0"/>
                        <a:t>(Hong Kong)</a:t>
                      </a:r>
                    </a:p>
                  </a:txBody>
                  <a:tcPr marL="68580" marR="68580" marT="34290" marB="34290"/>
                </a:tc>
                <a:extLst>
                  <a:ext uri="{0D108BD9-81ED-4DB2-BD59-A6C34878D82A}">
                    <a16:rowId xmlns:a16="http://schemas.microsoft.com/office/drawing/2014/main" val="1230414918"/>
                  </a:ext>
                </a:extLst>
              </a:tr>
              <a:tr h="458406">
                <a:tc>
                  <a:txBody>
                    <a:bodyPr/>
                    <a:lstStyle/>
                    <a:p>
                      <a:r>
                        <a:rPr lang="en-US" sz="1400" dirty="0"/>
                        <a:t>Nottingham Trent University Law School (Nottingham, England)</a:t>
                      </a:r>
                    </a:p>
                  </a:txBody>
                  <a:tcPr marL="68580" marR="68580" marT="34290" marB="34290"/>
                </a:tc>
                <a:tc>
                  <a:txBody>
                    <a:bodyPr/>
                    <a:lstStyle/>
                    <a:p>
                      <a:r>
                        <a:rPr lang="en-US" sz="1400" dirty="0"/>
                        <a:t>Newcastle University Law School</a:t>
                      </a:r>
                    </a:p>
                    <a:p>
                      <a:r>
                        <a:rPr lang="en-US" sz="1400" dirty="0"/>
                        <a:t>(Newcastle, England)</a:t>
                      </a:r>
                    </a:p>
                  </a:txBody>
                  <a:tcPr marL="68580" marR="68580" marT="34290" marB="34290"/>
                </a:tc>
                <a:extLst>
                  <a:ext uri="{0D108BD9-81ED-4DB2-BD59-A6C34878D82A}">
                    <a16:rowId xmlns:a16="http://schemas.microsoft.com/office/drawing/2014/main" val="2197547836"/>
                  </a:ext>
                </a:extLst>
              </a:tr>
              <a:tr h="458406">
                <a:tc>
                  <a:txBody>
                    <a:bodyPr/>
                    <a:lstStyle/>
                    <a:p>
                      <a:r>
                        <a:rPr lang="en-US" sz="1400" dirty="0"/>
                        <a:t>Osgoode Hall Law School/ OPD (Toronto, ON, CA)</a:t>
                      </a:r>
                    </a:p>
                  </a:txBody>
                  <a:tcPr marL="68580" marR="68580" marT="34290" marB="34290"/>
                </a:tc>
                <a:tc>
                  <a:txBody>
                    <a:bodyPr/>
                    <a:lstStyle/>
                    <a:p>
                      <a:r>
                        <a:rPr lang="en-US" sz="1400" dirty="0"/>
                        <a:t>University of Windsor Faculty of Law</a:t>
                      </a:r>
                    </a:p>
                    <a:p>
                      <a:r>
                        <a:rPr lang="en-US" sz="1400" dirty="0"/>
                        <a:t>(Windsor, ON, CA)</a:t>
                      </a:r>
                    </a:p>
                  </a:txBody>
                  <a:tcPr marL="68580" marR="68580" marT="34290" marB="34290"/>
                </a:tc>
                <a:extLst>
                  <a:ext uri="{0D108BD9-81ED-4DB2-BD59-A6C34878D82A}">
                    <a16:rowId xmlns:a16="http://schemas.microsoft.com/office/drawing/2014/main" val="2219246673"/>
                  </a:ext>
                </a:extLst>
              </a:tr>
              <a:tr h="458406">
                <a:tc>
                  <a:txBody>
                    <a:bodyPr/>
                    <a:lstStyle/>
                    <a:p>
                      <a:r>
                        <a:rPr lang="en-US" sz="1400" dirty="0"/>
                        <a:t>Flinders Law School</a:t>
                      </a:r>
                    </a:p>
                    <a:p>
                      <a:r>
                        <a:rPr lang="en-US" sz="1400" dirty="0"/>
                        <a:t>(Adelaide, SA, Australia</a:t>
                      </a:r>
                    </a:p>
                  </a:txBody>
                  <a:tcPr marL="68580" marR="68580" marT="34290" marB="34290"/>
                </a:tc>
                <a:tc>
                  <a:txBody>
                    <a:bodyPr/>
                    <a:lstStyle/>
                    <a:p>
                      <a:r>
                        <a:rPr lang="en-US" sz="1400" dirty="0"/>
                        <a:t>Solicitors Regulation Authority</a:t>
                      </a:r>
                    </a:p>
                    <a:p>
                      <a:r>
                        <a:rPr lang="en-US" sz="1400" dirty="0"/>
                        <a:t>(London, England)</a:t>
                      </a:r>
                    </a:p>
                  </a:txBody>
                  <a:tcPr marL="68580" marR="68580" marT="34290" marB="34290"/>
                </a:tc>
                <a:extLst>
                  <a:ext uri="{0D108BD9-81ED-4DB2-BD59-A6C34878D82A}">
                    <a16:rowId xmlns:a16="http://schemas.microsoft.com/office/drawing/2014/main" val="114931791"/>
                  </a:ext>
                </a:extLst>
              </a:tr>
              <a:tr h="6558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Canadian Centre for Professional Legal Education (CPLED: includes regulators from the provinces of AB, MB, SK, NS, Nunavut &amp; BC)</a:t>
                      </a:r>
                    </a:p>
                  </a:txBody>
                  <a:tcPr marL="68580" marR="68580" marT="34290" marB="34290"/>
                </a:tc>
                <a:tc>
                  <a:txBody>
                    <a:bodyPr/>
                    <a:lstStyle/>
                    <a:p>
                      <a:r>
                        <a:rPr lang="en-US" sz="1400" dirty="0"/>
                        <a:t>Law Society of Ireland</a:t>
                      </a:r>
                    </a:p>
                    <a:p>
                      <a:r>
                        <a:rPr lang="en-US" sz="1400" dirty="0"/>
                        <a:t>(Dublin, Ireland)</a:t>
                      </a:r>
                    </a:p>
                    <a:p>
                      <a:endParaRPr lang="en-US" sz="1400" dirty="0"/>
                    </a:p>
                  </a:txBody>
                  <a:tcPr marL="68580" marR="68580" marT="34290" marB="34290"/>
                </a:tc>
                <a:extLst>
                  <a:ext uri="{0D108BD9-81ED-4DB2-BD59-A6C34878D82A}">
                    <a16:rowId xmlns:a16="http://schemas.microsoft.com/office/drawing/2014/main" val="2994875401"/>
                  </a:ext>
                </a:extLst>
              </a:tr>
              <a:tr h="655873">
                <a:tc>
                  <a:txBody>
                    <a:bodyPr/>
                    <a:lstStyle/>
                    <a:p>
                      <a:r>
                        <a:rPr lang="en-US" sz="1400" dirty="0"/>
                        <a:t>National Centre for Skills in Social Care</a:t>
                      </a:r>
                    </a:p>
                    <a:p>
                      <a:r>
                        <a:rPr lang="en-US" sz="1400" dirty="0"/>
                        <a:t>(London, England)</a:t>
                      </a:r>
                    </a:p>
                  </a:txBody>
                  <a:tcPr marL="68580" marR="68580" marT="34290" marB="34290"/>
                </a:tc>
                <a:tc>
                  <a:txBody>
                    <a:bodyPr/>
                    <a:lstStyle/>
                    <a:p>
                      <a:r>
                        <a:rPr lang="en-US" sz="1400" dirty="0"/>
                        <a:t>Manchester Met U Law School (Manchester, England)</a:t>
                      </a:r>
                    </a:p>
                  </a:txBody>
                  <a:tcPr marL="68580" marR="68580" marT="34290" marB="34290"/>
                </a:tc>
                <a:extLst>
                  <a:ext uri="{0D108BD9-81ED-4DB2-BD59-A6C34878D82A}">
                    <a16:rowId xmlns:a16="http://schemas.microsoft.com/office/drawing/2014/main" val="169684214"/>
                  </a:ext>
                </a:extLst>
              </a:tr>
            </a:tbl>
          </a:graphicData>
        </a:graphic>
      </p:graphicFrame>
      <p:sp>
        <p:nvSpPr>
          <p:cNvPr id="2" name="Slide Number Placeholder 1">
            <a:extLst>
              <a:ext uri="{FF2B5EF4-FFF2-40B4-BE49-F238E27FC236}">
                <a16:creationId xmlns:a16="http://schemas.microsoft.com/office/drawing/2014/main" id="{A78337A2-7FFE-469F-6B71-0FC5C63A0DCC}"/>
              </a:ext>
            </a:extLst>
          </p:cNvPr>
          <p:cNvSpPr>
            <a:spLocks noGrp="1"/>
          </p:cNvSpPr>
          <p:nvPr>
            <p:ph type="sldNum" sz="quarter" idx="12"/>
          </p:nvPr>
        </p:nvSpPr>
        <p:spPr/>
        <p:txBody>
          <a:bodyPr/>
          <a:lstStyle/>
          <a:p>
            <a:fld id="{7151A094-F6D1-A64E-9AC6-C170F6977DFD}" type="slidenum">
              <a:rPr lang="en-US" smtClean="0"/>
              <a:t>6</a:t>
            </a:fld>
            <a:endParaRPr lang="en-US"/>
          </a:p>
        </p:txBody>
      </p:sp>
    </p:spTree>
    <p:extLst>
      <p:ext uri="{BB962C8B-B14F-4D97-AF65-F5344CB8AC3E}">
        <p14:creationId xmlns:p14="http://schemas.microsoft.com/office/powerpoint/2010/main" val="3561007224"/>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B7663-DEFD-5653-D43D-B89A906DA57C}"/>
            </a:ext>
          </a:extLst>
        </p:cNvPr>
        <p:cNvGrpSpPr/>
        <p:nvPr/>
      </p:nvGrpSpPr>
      <p:grpSpPr>
        <a:xfrm>
          <a:off x="0" y="0"/>
          <a:ext cx="0" cy="0"/>
          <a:chOff x="0" y="0"/>
          <a:chExt cx="0" cy="0"/>
        </a:xfrm>
      </p:grpSpPr>
      <p:sp>
        <p:nvSpPr>
          <p:cNvPr id="27649" name="Title 1">
            <a:extLst>
              <a:ext uri="{FF2B5EF4-FFF2-40B4-BE49-F238E27FC236}">
                <a16:creationId xmlns:a16="http://schemas.microsoft.com/office/drawing/2014/main" id="{F9CB74A5-0BED-0A95-2887-3FD18ABB3A9A}"/>
              </a:ext>
            </a:extLst>
          </p:cNvPr>
          <p:cNvSpPr>
            <a:spLocks noGrp="1"/>
          </p:cNvSpPr>
          <p:nvPr>
            <p:ph type="title"/>
          </p:nvPr>
        </p:nvSpPr>
        <p:spPr>
          <a:xfrm rot="5400000">
            <a:off x="6228951" y="1850903"/>
            <a:ext cx="4744147" cy="857250"/>
          </a:xfrm>
        </p:spPr>
        <p:txBody>
          <a:bodyPr>
            <a:normAutofit/>
          </a:bodyPr>
          <a:lstStyle/>
          <a:p>
            <a:pPr algn="r">
              <a:defRPr/>
            </a:pPr>
            <a:r>
              <a:rPr lang="en-US" altLang="en-US" sz="2400" dirty="0">
                <a:ea typeface="ＭＳ Ｐゴシック" charset="-128"/>
              </a:rPr>
              <a:t>current status of SCI projects</a:t>
            </a:r>
          </a:p>
        </p:txBody>
      </p:sp>
      <p:sp>
        <p:nvSpPr>
          <p:cNvPr id="27650" name="Content Placeholder 2">
            <a:extLst>
              <a:ext uri="{FF2B5EF4-FFF2-40B4-BE49-F238E27FC236}">
                <a16:creationId xmlns:a16="http://schemas.microsoft.com/office/drawing/2014/main" id="{3009D9FD-3E9D-6FA6-48B4-C5EFEEAFE6B1}"/>
              </a:ext>
            </a:extLst>
          </p:cNvPr>
          <p:cNvSpPr>
            <a:spLocks noGrp="1"/>
          </p:cNvSpPr>
          <p:nvPr>
            <p:ph idx="1"/>
          </p:nvPr>
        </p:nvSpPr>
        <p:spPr>
          <a:xfrm>
            <a:off x="1494235" y="1545431"/>
            <a:ext cx="6172200" cy="2368154"/>
          </a:xfrm>
        </p:spPr>
        <p:txBody>
          <a:bodyPr vert="horz" wrap="square" lIns="46292" tIns="23146" rIns="46292" bIns="23146" numCol="1" rtlCol="0" anchor="t" anchorCtr="0" compatLnSpc="1">
            <a:prstTxWarp prst="textNoShape">
              <a:avLst/>
            </a:prstTxWarp>
            <a:normAutofit/>
          </a:bodyPr>
          <a:lstStyle/>
          <a:p>
            <a:pPr>
              <a:defRPr/>
            </a:pPr>
            <a:endParaRPr lang="en-US" altLang="en-US" dirty="0">
              <a:ea typeface="ＭＳ Ｐゴシック" charset="-128"/>
              <a:cs typeface="Calibri" charset="0"/>
            </a:endParaRPr>
          </a:p>
          <a:p>
            <a:pPr>
              <a:defRPr/>
            </a:pPr>
            <a:endParaRPr lang="en-US" altLang="en-US" dirty="0">
              <a:ea typeface="ＭＳ Ｐゴシック" charset="-128"/>
              <a:cs typeface="Calibri" charset="0"/>
            </a:endParaRPr>
          </a:p>
          <a:p>
            <a:pPr>
              <a:defRPr/>
            </a:pPr>
            <a:endParaRPr lang="en-US" altLang="en-US" dirty="0">
              <a:ea typeface="ＭＳ Ｐゴシック" charset="-128"/>
              <a:cs typeface="Calibri" charset="0"/>
            </a:endParaRPr>
          </a:p>
          <a:p>
            <a:pPr>
              <a:defRPr/>
            </a:pPr>
            <a:endParaRPr lang="en-US" altLang="en-US" dirty="0">
              <a:ea typeface="ＭＳ Ｐゴシック" charset="-128"/>
              <a:cs typeface="Calibri" charset="0"/>
            </a:endParaRPr>
          </a:p>
          <a:p>
            <a:pPr>
              <a:defRPr/>
            </a:pPr>
            <a:endParaRPr lang="en-US" altLang="en-US" dirty="0">
              <a:ea typeface="ＭＳ Ｐゴシック" charset="-128"/>
              <a:cs typeface="Calibri" charset="0"/>
            </a:endParaRPr>
          </a:p>
          <a:p>
            <a:pPr>
              <a:buFontTx/>
              <a:buNone/>
              <a:defRPr/>
            </a:pPr>
            <a:endParaRPr lang="en-US" altLang="en-US" dirty="0">
              <a:ea typeface="ＭＳ Ｐゴシック" charset="-128"/>
              <a:cs typeface="Calibri" charset="0"/>
            </a:endParaRPr>
          </a:p>
          <a:p>
            <a:pPr>
              <a:buFontTx/>
              <a:buNone/>
              <a:defRPr/>
            </a:pPr>
            <a:endParaRPr lang="en-US" altLang="en-US" dirty="0">
              <a:ea typeface="ＭＳ Ｐゴシック" charset="-128"/>
              <a:cs typeface="Calibri" charset="0"/>
            </a:endParaRPr>
          </a:p>
          <a:p>
            <a:pPr>
              <a:defRPr/>
            </a:pPr>
            <a:endParaRPr lang="en-US" altLang="en-US" dirty="0">
              <a:ea typeface="ＭＳ Ｐゴシック" charset="-128"/>
              <a:cs typeface="Calibri" charset="0"/>
            </a:endParaRPr>
          </a:p>
          <a:p>
            <a:pPr>
              <a:buFontTx/>
              <a:buNone/>
              <a:defRPr/>
            </a:pPr>
            <a:endParaRPr lang="en-US" altLang="en-US" dirty="0">
              <a:ea typeface="ＭＳ Ｐゴシック" charset="-128"/>
              <a:cs typeface="Calibri" charset="0"/>
            </a:endParaRPr>
          </a:p>
        </p:txBody>
      </p:sp>
      <p:graphicFrame>
        <p:nvGraphicFramePr>
          <p:cNvPr id="6" name="Table 5">
            <a:extLst>
              <a:ext uri="{FF2B5EF4-FFF2-40B4-BE49-F238E27FC236}">
                <a16:creationId xmlns:a16="http://schemas.microsoft.com/office/drawing/2014/main" id="{AC40DB90-B087-581F-9904-4641EABEAD19}"/>
              </a:ext>
            </a:extLst>
          </p:cNvPr>
          <p:cNvGraphicFramePr>
            <a:graphicFrameLocks noGrp="1"/>
          </p:cNvGraphicFramePr>
          <p:nvPr>
            <p:extLst>
              <p:ext uri="{D42A27DB-BD31-4B8C-83A1-F6EECF244321}">
                <p14:modId xmlns:p14="http://schemas.microsoft.com/office/powerpoint/2010/main" val="1826933463"/>
              </p:ext>
            </p:extLst>
          </p:nvPr>
        </p:nvGraphicFramePr>
        <p:xfrm>
          <a:off x="-1" y="0"/>
          <a:ext cx="8101014" cy="5313352"/>
        </p:xfrm>
        <a:graphic>
          <a:graphicData uri="http://schemas.openxmlformats.org/drawingml/2006/table">
            <a:tbl>
              <a:tblPr firstRow="1" bandRow="1">
                <a:tableStyleId>{D7AC3CCA-C797-4891-BE02-D94E43425B78}</a:tableStyleId>
              </a:tblPr>
              <a:tblGrid>
                <a:gridCol w="4050507">
                  <a:extLst>
                    <a:ext uri="{9D8B030D-6E8A-4147-A177-3AD203B41FA5}">
                      <a16:colId xmlns:a16="http://schemas.microsoft.com/office/drawing/2014/main" val="759185634"/>
                    </a:ext>
                  </a:extLst>
                </a:gridCol>
                <a:gridCol w="4050507">
                  <a:extLst>
                    <a:ext uri="{9D8B030D-6E8A-4147-A177-3AD203B41FA5}">
                      <a16:colId xmlns:a16="http://schemas.microsoft.com/office/drawing/2014/main" val="3837825214"/>
                    </a:ext>
                  </a:extLst>
                </a:gridCol>
              </a:tblGrid>
              <a:tr h="458406">
                <a:tc>
                  <a:txBody>
                    <a:bodyPr/>
                    <a:lstStyle/>
                    <a:p>
                      <a:r>
                        <a:rPr lang="en-US" sz="1400" b="0" dirty="0"/>
                        <a:t>University of Strathclyde Law School</a:t>
                      </a:r>
                    </a:p>
                    <a:p>
                      <a:r>
                        <a:rPr lang="en-US" sz="1400" b="0" dirty="0"/>
                        <a:t>(Glasgow, Scotland)</a:t>
                      </a:r>
                    </a:p>
                  </a:txBody>
                  <a:tcPr marL="68580" marR="68580" marT="34290" marB="34290"/>
                </a:tc>
                <a:tc>
                  <a:txBody>
                    <a:bodyPr/>
                    <a:lstStyle/>
                    <a:p>
                      <a:r>
                        <a:rPr lang="en-US" sz="1400" b="0" dirty="0"/>
                        <a:t>WS (Writers to the Signet Society)</a:t>
                      </a:r>
                    </a:p>
                    <a:p>
                      <a:r>
                        <a:rPr lang="en-US" sz="1400" b="0" dirty="0"/>
                        <a:t>(Edinburgh, Scotland)</a:t>
                      </a:r>
                    </a:p>
                  </a:txBody>
                  <a:tcPr marL="68580" marR="68580" marT="34290" marB="34290"/>
                </a:tc>
                <a:extLst>
                  <a:ext uri="{0D108BD9-81ED-4DB2-BD59-A6C34878D82A}">
                    <a16:rowId xmlns:a16="http://schemas.microsoft.com/office/drawing/2014/main" val="2852816717"/>
                  </a:ext>
                </a:extLst>
              </a:tr>
              <a:tr h="655873">
                <a:tc>
                  <a:txBody>
                    <a:bodyPr/>
                    <a:lstStyle/>
                    <a:p>
                      <a:r>
                        <a:rPr lang="en-US" sz="1400" b="1" dirty="0"/>
                        <a:t>University of New Hampshire Law School (Concord, NH, USA)</a:t>
                      </a:r>
                    </a:p>
                  </a:txBody>
                  <a:tcPr marL="68580" marR="68580" marT="34290" marB="34290"/>
                </a:tc>
                <a:tc>
                  <a:txBody>
                    <a:bodyPr/>
                    <a:lstStyle/>
                    <a:p>
                      <a:r>
                        <a:rPr lang="en-US" sz="1400" dirty="0"/>
                        <a:t>The Australian National University College of Law (Canberra, ACT, Australia)</a:t>
                      </a:r>
                    </a:p>
                  </a:txBody>
                  <a:tcPr marL="68580" marR="68580" marT="34290" marB="34290"/>
                </a:tc>
                <a:extLst>
                  <a:ext uri="{0D108BD9-81ED-4DB2-BD59-A6C34878D82A}">
                    <a16:rowId xmlns:a16="http://schemas.microsoft.com/office/drawing/2014/main" val="1445998715"/>
                  </a:ext>
                </a:extLst>
              </a:tr>
              <a:tr h="655873">
                <a:tc>
                  <a:txBody>
                    <a:bodyPr/>
                    <a:lstStyle/>
                    <a:p>
                      <a:r>
                        <a:rPr lang="en-US" sz="1400" dirty="0" err="1"/>
                        <a:t>Northumbria</a:t>
                      </a:r>
                      <a:r>
                        <a:rPr lang="en-US" sz="1400" dirty="0"/>
                        <a:t> University Law School</a:t>
                      </a:r>
                    </a:p>
                    <a:p>
                      <a:r>
                        <a:rPr lang="en-US" sz="1400" dirty="0"/>
                        <a:t>(Newcastle, England)</a:t>
                      </a:r>
                    </a:p>
                  </a:txBody>
                  <a:tcPr marL="68580" marR="68580" marT="34290" marB="34290"/>
                </a:tc>
                <a:tc>
                  <a:txBody>
                    <a:bodyPr/>
                    <a:lstStyle/>
                    <a:p>
                      <a:r>
                        <a:rPr lang="en-US" sz="1400" dirty="0"/>
                        <a:t>Kwansei Gakuin University Law School</a:t>
                      </a:r>
                    </a:p>
                    <a:p>
                      <a:r>
                        <a:rPr lang="en-US" sz="1400" dirty="0"/>
                        <a:t>(Osaka, Japan)</a:t>
                      </a:r>
                    </a:p>
                  </a:txBody>
                  <a:tcPr marL="68580" marR="68580" marT="34290" marB="34290"/>
                </a:tc>
                <a:extLst>
                  <a:ext uri="{0D108BD9-81ED-4DB2-BD59-A6C34878D82A}">
                    <a16:rowId xmlns:a16="http://schemas.microsoft.com/office/drawing/2014/main" val="2192142513"/>
                  </a:ext>
                </a:extLst>
              </a:tr>
              <a:tr h="655873">
                <a:tc>
                  <a:txBody>
                    <a:bodyPr/>
                    <a:lstStyle/>
                    <a:p>
                      <a:r>
                        <a:rPr lang="en-US" sz="1400" dirty="0"/>
                        <a:t>Hong Kong University Faculty of Law</a:t>
                      </a:r>
                    </a:p>
                    <a:p>
                      <a:r>
                        <a:rPr lang="en-US" sz="1400" dirty="0"/>
                        <a:t>(Hong Kong)</a:t>
                      </a:r>
                    </a:p>
                  </a:txBody>
                  <a:tcPr marL="68580" marR="68580" marT="34290" marB="34290"/>
                </a:tc>
                <a:tc>
                  <a:txBody>
                    <a:bodyPr/>
                    <a:lstStyle/>
                    <a:p>
                      <a:r>
                        <a:rPr lang="en-US" sz="1400" dirty="0"/>
                        <a:t>The Chinese University of Hong Kong</a:t>
                      </a:r>
                    </a:p>
                    <a:p>
                      <a:r>
                        <a:rPr lang="en-US" sz="1400" dirty="0"/>
                        <a:t>(Hong Kong)</a:t>
                      </a:r>
                    </a:p>
                  </a:txBody>
                  <a:tcPr marL="68580" marR="68580" marT="34290" marB="34290"/>
                </a:tc>
                <a:extLst>
                  <a:ext uri="{0D108BD9-81ED-4DB2-BD59-A6C34878D82A}">
                    <a16:rowId xmlns:a16="http://schemas.microsoft.com/office/drawing/2014/main" val="1230414918"/>
                  </a:ext>
                </a:extLst>
              </a:tr>
              <a:tr h="458406">
                <a:tc>
                  <a:txBody>
                    <a:bodyPr/>
                    <a:lstStyle/>
                    <a:p>
                      <a:r>
                        <a:rPr lang="en-US" sz="1400" dirty="0"/>
                        <a:t>Nottingham Trent University Law School (Nottingham, England)</a:t>
                      </a:r>
                    </a:p>
                  </a:txBody>
                  <a:tcPr marL="68580" marR="68580" marT="34290" marB="34290"/>
                </a:tc>
                <a:tc>
                  <a:txBody>
                    <a:bodyPr/>
                    <a:lstStyle/>
                    <a:p>
                      <a:r>
                        <a:rPr lang="en-US" sz="1400" dirty="0"/>
                        <a:t>Newcastle University Law School</a:t>
                      </a:r>
                    </a:p>
                    <a:p>
                      <a:r>
                        <a:rPr lang="en-US" sz="1400" dirty="0"/>
                        <a:t>(Newcastle, England)</a:t>
                      </a:r>
                    </a:p>
                  </a:txBody>
                  <a:tcPr marL="68580" marR="68580" marT="34290" marB="34290"/>
                </a:tc>
                <a:extLst>
                  <a:ext uri="{0D108BD9-81ED-4DB2-BD59-A6C34878D82A}">
                    <a16:rowId xmlns:a16="http://schemas.microsoft.com/office/drawing/2014/main" val="2197547836"/>
                  </a:ext>
                </a:extLst>
              </a:tr>
              <a:tr h="458406">
                <a:tc>
                  <a:txBody>
                    <a:bodyPr/>
                    <a:lstStyle/>
                    <a:p>
                      <a:r>
                        <a:rPr lang="en-US" sz="1400" dirty="0"/>
                        <a:t>Osgoode Hall Law School/ OPD (Toronto, ON, CA)</a:t>
                      </a:r>
                    </a:p>
                  </a:txBody>
                  <a:tcPr marL="68580" marR="68580" marT="34290" marB="34290"/>
                </a:tc>
                <a:tc>
                  <a:txBody>
                    <a:bodyPr/>
                    <a:lstStyle/>
                    <a:p>
                      <a:r>
                        <a:rPr lang="en-US" sz="1400" dirty="0"/>
                        <a:t>University of Windsor Faculty of Law</a:t>
                      </a:r>
                    </a:p>
                    <a:p>
                      <a:r>
                        <a:rPr lang="en-US" sz="1400" dirty="0"/>
                        <a:t>(Windsor, ON, CA)</a:t>
                      </a:r>
                    </a:p>
                  </a:txBody>
                  <a:tcPr marL="68580" marR="68580" marT="34290" marB="34290"/>
                </a:tc>
                <a:extLst>
                  <a:ext uri="{0D108BD9-81ED-4DB2-BD59-A6C34878D82A}">
                    <a16:rowId xmlns:a16="http://schemas.microsoft.com/office/drawing/2014/main" val="2219246673"/>
                  </a:ext>
                </a:extLst>
              </a:tr>
              <a:tr h="458406">
                <a:tc>
                  <a:txBody>
                    <a:bodyPr/>
                    <a:lstStyle/>
                    <a:p>
                      <a:r>
                        <a:rPr lang="en-US" sz="1400" dirty="0"/>
                        <a:t>Flinders Law School</a:t>
                      </a:r>
                    </a:p>
                    <a:p>
                      <a:r>
                        <a:rPr lang="en-US" sz="1400" dirty="0"/>
                        <a:t>(Adelaide, SA, Australia</a:t>
                      </a:r>
                    </a:p>
                  </a:txBody>
                  <a:tcPr marL="68580" marR="68580" marT="34290" marB="34290"/>
                </a:tc>
                <a:tc>
                  <a:txBody>
                    <a:bodyPr/>
                    <a:lstStyle/>
                    <a:p>
                      <a:r>
                        <a:rPr lang="en-US" sz="1400" dirty="0"/>
                        <a:t>Solicitors Regulation Authority</a:t>
                      </a:r>
                    </a:p>
                    <a:p>
                      <a:r>
                        <a:rPr lang="en-US" sz="1400" dirty="0"/>
                        <a:t>(London, England)</a:t>
                      </a:r>
                    </a:p>
                  </a:txBody>
                  <a:tcPr marL="68580" marR="68580" marT="34290" marB="34290"/>
                </a:tc>
                <a:extLst>
                  <a:ext uri="{0D108BD9-81ED-4DB2-BD59-A6C34878D82A}">
                    <a16:rowId xmlns:a16="http://schemas.microsoft.com/office/drawing/2014/main" val="114931791"/>
                  </a:ext>
                </a:extLst>
              </a:tr>
              <a:tr h="6558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Canadian Centre for Professional Legal Education (CPLED: includes regulators from the provinces of AB, MB, SK, NS, Nunavut &amp; BC)</a:t>
                      </a:r>
                    </a:p>
                  </a:txBody>
                  <a:tcPr marL="68580" marR="68580" marT="34290" marB="34290"/>
                </a:tc>
                <a:tc>
                  <a:txBody>
                    <a:bodyPr/>
                    <a:lstStyle/>
                    <a:p>
                      <a:r>
                        <a:rPr lang="en-US" sz="1400" dirty="0"/>
                        <a:t>Law Society of Ireland</a:t>
                      </a:r>
                    </a:p>
                    <a:p>
                      <a:r>
                        <a:rPr lang="en-US" sz="1400" dirty="0"/>
                        <a:t>(Dublin, Ireland)</a:t>
                      </a:r>
                    </a:p>
                    <a:p>
                      <a:endParaRPr lang="en-US" sz="1400" dirty="0"/>
                    </a:p>
                  </a:txBody>
                  <a:tcPr marL="68580" marR="68580" marT="34290" marB="34290"/>
                </a:tc>
                <a:extLst>
                  <a:ext uri="{0D108BD9-81ED-4DB2-BD59-A6C34878D82A}">
                    <a16:rowId xmlns:a16="http://schemas.microsoft.com/office/drawing/2014/main" val="2994875401"/>
                  </a:ext>
                </a:extLst>
              </a:tr>
              <a:tr h="655873">
                <a:tc>
                  <a:txBody>
                    <a:bodyPr/>
                    <a:lstStyle/>
                    <a:p>
                      <a:r>
                        <a:rPr lang="en-US" sz="1400" dirty="0"/>
                        <a:t>National Centre for Skills in Social Care</a:t>
                      </a:r>
                    </a:p>
                    <a:p>
                      <a:r>
                        <a:rPr lang="en-US" sz="1400" dirty="0"/>
                        <a:t>(London, England)</a:t>
                      </a:r>
                    </a:p>
                  </a:txBody>
                  <a:tcPr marL="68580" marR="68580" marT="34290" marB="34290"/>
                </a:tc>
                <a:tc>
                  <a:txBody>
                    <a:bodyPr/>
                    <a:lstStyle/>
                    <a:p>
                      <a:r>
                        <a:rPr lang="en-US" sz="1400" dirty="0"/>
                        <a:t>Manchester Met U Law School (Manchester, England)</a:t>
                      </a:r>
                    </a:p>
                  </a:txBody>
                  <a:tcPr marL="68580" marR="68580" marT="34290" marB="34290"/>
                </a:tc>
                <a:extLst>
                  <a:ext uri="{0D108BD9-81ED-4DB2-BD59-A6C34878D82A}">
                    <a16:rowId xmlns:a16="http://schemas.microsoft.com/office/drawing/2014/main" val="169684214"/>
                  </a:ext>
                </a:extLst>
              </a:tr>
            </a:tbl>
          </a:graphicData>
        </a:graphic>
      </p:graphicFrame>
      <p:sp>
        <p:nvSpPr>
          <p:cNvPr id="2" name="Slide Number Placeholder 1">
            <a:extLst>
              <a:ext uri="{FF2B5EF4-FFF2-40B4-BE49-F238E27FC236}">
                <a16:creationId xmlns:a16="http://schemas.microsoft.com/office/drawing/2014/main" id="{804D2F8B-3D01-FA51-6ED8-84ED5BA359AF}"/>
              </a:ext>
            </a:extLst>
          </p:cNvPr>
          <p:cNvSpPr>
            <a:spLocks noGrp="1"/>
          </p:cNvSpPr>
          <p:nvPr>
            <p:ph type="sldNum" sz="quarter" idx="12"/>
          </p:nvPr>
        </p:nvSpPr>
        <p:spPr/>
        <p:txBody>
          <a:bodyPr/>
          <a:lstStyle/>
          <a:p>
            <a:fld id="{7151A094-F6D1-A64E-9AC6-C170F6977DFD}" type="slidenum">
              <a:rPr lang="en-US" smtClean="0"/>
              <a:t>7</a:t>
            </a:fld>
            <a:endParaRPr lang="en-US"/>
          </a:p>
        </p:txBody>
      </p:sp>
    </p:spTree>
    <p:extLst>
      <p:ext uri="{BB962C8B-B14F-4D97-AF65-F5344CB8AC3E}">
        <p14:creationId xmlns:p14="http://schemas.microsoft.com/office/powerpoint/2010/main" val="3849348072"/>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63F003FF-D99B-B548-BA51-584C258E19D7}"/>
              </a:ext>
            </a:extLst>
          </p:cNvPr>
          <p:cNvSpPr>
            <a:spLocks noGrp="1"/>
          </p:cNvSpPr>
          <p:nvPr>
            <p:ph type="title"/>
          </p:nvPr>
        </p:nvSpPr>
        <p:spPr>
          <a:xfrm>
            <a:off x="143508" y="-48126"/>
            <a:ext cx="8856984" cy="696515"/>
          </a:xfrm>
        </p:spPr>
        <p:txBody>
          <a:bodyPr>
            <a:normAutofit fontScale="90000"/>
          </a:bodyPr>
          <a:lstStyle/>
          <a:p>
            <a:pPr algn="r">
              <a:defRPr/>
            </a:pPr>
            <a:r>
              <a:rPr lang="en-US" altLang="en-US" sz="2400" dirty="0">
                <a:ea typeface="ＭＳ Ｐゴシック" charset="-128"/>
              </a:rPr>
              <a:t>independent study of UNH Law School’s Bar exemption course</a:t>
            </a:r>
            <a:r>
              <a:rPr lang="mr-IN" altLang="en-US" sz="2400" dirty="0">
                <a:ea typeface="ＭＳ Ｐゴシック" charset="-128"/>
              </a:rPr>
              <a:t>…</a:t>
            </a:r>
            <a:endParaRPr lang="en-US" altLang="en-US" sz="2400" dirty="0">
              <a:ea typeface="ＭＳ Ｐゴシック" charset="-128"/>
            </a:endParaRPr>
          </a:p>
        </p:txBody>
      </p:sp>
      <p:sp>
        <p:nvSpPr>
          <p:cNvPr id="28674" name="Content Placeholder 2">
            <a:extLst>
              <a:ext uri="{FF2B5EF4-FFF2-40B4-BE49-F238E27FC236}">
                <a16:creationId xmlns:a16="http://schemas.microsoft.com/office/drawing/2014/main" id="{7F365BE6-80DD-F246-BBFE-BBC345E3A582}"/>
              </a:ext>
            </a:extLst>
          </p:cNvPr>
          <p:cNvSpPr>
            <a:spLocks noGrp="1"/>
          </p:cNvSpPr>
          <p:nvPr>
            <p:ph idx="1"/>
          </p:nvPr>
        </p:nvSpPr>
        <p:spPr>
          <a:xfrm>
            <a:off x="862182" y="3576465"/>
            <a:ext cx="2511202" cy="1224135"/>
          </a:xfrm>
        </p:spPr>
        <p:txBody>
          <a:bodyPr>
            <a:normAutofit/>
          </a:bodyPr>
          <a:lstStyle/>
          <a:p>
            <a:pPr marL="0" indent="0">
              <a:buNone/>
              <a:defRPr/>
            </a:pPr>
            <a:r>
              <a:rPr lang="en-US" altLang="en-US" sz="1200" dirty="0" err="1">
                <a:ea typeface="ＭＳ Ｐゴシック" charset="-128"/>
                <a:cs typeface="Calibri" charset="0"/>
              </a:rPr>
              <a:t>Gerkman</a:t>
            </a:r>
            <a:r>
              <a:rPr lang="en-US" altLang="en-US" sz="1200" dirty="0">
                <a:ea typeface="ＭＳ Ｐゴシック" charset="-128"/>
                <a:cs typeface="Calibri" charset="0"/>
              </a:rPr>
              <a:t>, A., Harman, E., Bond, L., Sullivan, .M. (2015). </a:t>
            </a:r>
            <a:r>
              <a:rPr lang="en-US" altLang="en-US" sz="1200" i="1" dirty="0">
                <a:ea typeface="ＭＳ Ｐゴシック" charset="-128"/>
                <a:cs typeface="Calibri" charset="0"/>
                <a:hlinkClick r:id="rId3"/>
              </a:rPr>
              <a:t>Ahead of the Curve: Turning Law Students into Lawyers</a:t>
            </a:r>
            <a:r>
              <a:rPr lang="en-US" altLang="en-US" sz="1200" i="1" dirty="0">
                <a:ea typeface="ＭＳ Ｐゴシック" charset="-128"/>
                <a:cs typeface="Calibri" charset="0"/>
              </a:rPr>
              <a:t>.  A Study of the Daniel Webster Honors Program.  </a:t>
            </a:r>
            <a:r>
              <a:rPr lang="en-US" altLang="en-US" sz="1200" dirty="0">
                <a:ea typeface="ＭＳ Ｐゴシック" charset="-128"/>
                <a:cs typeface="Calibri" charset="0"/>
              </a:rPr>
              <a:t>IAALS, Denver.</a:t>
            </a:r>
          </a:p>
        </p:txBody>
      </p:sp>
      <p:sp>
        <p:nvSpPr>
          <p:cNvPr id="30723" name="Slide Number Placeholder 3">
            <a:extLst>
              <a:ext uri="{FF2B5EF4-FFF2-40B4-BE49-F238E27FC236}">
                <a16:creationId xmlns:a16="http://schemas.microsoft.com/office/drawing/2014/main" id="{686CAD9F-27AE-6126-D1BD-1BA38AE8F326}"/>
              </a:ext>
            </a:extLst>
          </p:cNvPr>
          <p:cNvSpPr>
            <a:spLocks noGrp="1"/>
          </p:cNvSpPr>
          <p:nvPr>
            <p:ph type="sldNum" sz="quarter" idx="12"/>
          </p:nvPr>
        </p:nvSpPr>
        <p:spPr bwMode="auto">
          <a:xfrm>
            <a:off x="7812360" y="4904184"/>
            <a:ext cx="1028700" cy="2393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100">
                <a:solidFill>
                  <a:schemeClr val="tx1"/>
                </a:solidFill>
                <a:latin typeface="Calibri" panose="020F0502020204030204" pitchFamily="34" charset="0"/>
              </a:defRPr>
            </a:lvl1pPr>
            <a:lvl2pPr marL="557213" indent="-214313">
              <a:spcBef>
                <a:spcPct val="20000"/>
              </a:spcBef>
              <a:buChar char="–"/>
              <a:defRPr sz="2100">
                <a:solidFill>
                  <a:schemeClr val="tx1"/>
                </a:solidFill>
                <a:latin typeface="Calibri" panose="020F0502020204030204" pitchFamily="34" charset="0"/>
              </a:defRPr>
            </a:lvl2pPr>
            <a:lvl3pPr marL="857250" indent="-171450">
              <a:spcBef>
                <a:spcPct val="20000"/>
              </a:spcBef>
              <a:buChar char="•"/>
              <a:defRPr sz="1800">
                <a:solidFill>
                  <a:schemeClr val="tx1"/>
                </a:solidFill>
                <a:latin typeface="Calibri" panose="020F0502020204030204" pitchFamily="34" charset="0"/>
              </a:defRPr>
            </a:lvl3pPr>
            <a:lvl4pPr marL="1200150" indent="-171450">
              <a:spcBef>
                <a:spcPct val="20000"/>
              </a:spcBef>
              <a:buChar char="–"/>
              <a:defRPr sz="1500">
                <a:solidFill>
                  <a:schemeClr val="tx1"/>
                </a:solidFill>
                <a:latin typeface="Calibri" panose="020F0502020204030204" pitchFamily="34" charset="0"/>
              </a:defRPr>
            </a:lvl4pPr>
            <a:lvl5pPr marL="1543050" indent="-171450">
              <a:spcBef>
                <a:spcPct val="20000"/>
              </a:spcBef>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Char char="»"/>
              <a:defRPr sz="1500">
                <a:solidFill>
                  <a:schemeClr val="tx1"/>
                </a:solidFill>
                <a:latin typeface="Calibri" panose="020F0502020204030204" pitchFamily="34" charset="0"/>
              </a:defRPr>
            </a:lvl9pPr>
          </a:lstStyle>
          <a:p>
            <a:pPr>
              <a:spcBef>
                <a:spcPct val="0"/>
              </a:spcBef>
              <a:buFontTx/>
              <a:buNone/>
            </a:pPr>
            <a:fld id="{9935FBF0-598E-E244-85C4-055E3D865099}" type="slidenum">
              <a:rPr lang="en-AU" altLang="en-US" sz="1100">
                <a:cs typeface="Calibri" panose="020F0502020204030204" pitchFamily="34" charset="0"/>
              </a:rPr>
              <a:pPr>
                <a:spcBef>
                  <a:spcPct val="0"/>
                </a:spcBef>
                <a:buFontTx/>
                <a:buNone/>
              </a:pPr>
              <a:t>8</a:t>
            </a:fld>
            <a:endParaRPr lang="en-AU" altLang="en-US" sz="1100" dirty="0">
              <a:cs typeface="Calibri" panose="020F0502020204030204" pitchFamily="34" charset="0"/>
            </a:endParaRPr>
          </a:p>
        </p:txBody>
      </p:sp>
      <p:pic>
        <p:nvPicPr>
          <p:cNvPr id="30724" name="Picture 4">
            <a:extLst>
              <a:ext uri="{FF2B5EF4-FFF2-40B4-BE49-F238E27FC236}">
                <a16:creationId xmlns:a16="http://schemas.microsoft.com/office/drawing/2014/main" id="{50EEE7AF-3DF9-68BC-75BC-7C53198FE59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2182" y="627534"/>
            <a:ext cx="2132410" cy="2763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FD69C12-A8CE-974A-AA39-6D33BC1FC1D5}"/>
              </a:ext>
            </a:extLst>
          </p:cNvPr>
          <p:cNvSpPr txBox="1"/>
          <p:nvPr/>
        </p:nvSpPr>
        <p:spPr>
          <a:xfrm>
            <a:off x="4004246" y="873574"/>
            <a:ext cx="5115691" cy="3944670"/>
          </a:xfrm>
          <a:prstGeom prst="rect">
            <a:avLst/>
          </a:prstGeom>
          <a:noFill/>
          <a:ln>
            <a:solidFill>
              <a:schemeClr val="bg2">
                <a:alpha val="84000"/>
              </a:schemeClr>
            </a:solidFill>
          </a:ln>
        </p:spPr>
        <p:txBody>
          <a:bodyPr wrap="square">
            <a:spAutoFit/>
          </a:bodyPr>
          <a:lstStyle/>
          <a:p>
            <a:pPr marL="214313" indent="-214313">
              <a:spcBef>
                <a:spcPts val="450"/>
              </a:spcBef>
              <a:buFont typeface="Arial" charset="0"/>
              <a:buChar char="•"/>
              <a:defRPr/>
            </a:pPr>
            <a:r>
              <a:rPr lang="en-US" sz="1600" dirty="0">
                <a:latin typeface="Aptos" panose="020B0004020202020204" pitchFamily="34" charset="0"/>
              </a:rPr>
              <a:t>In focus groups, members of the profession and alumni said they believe that students who graduate from the program are </a:t>
            </a:r>
            <a:r>
              <a:rPr lang="en-US" sz="1600" b="1" dirty="0">
                <a:latin typeface="Aptos" panose="020B0004020202020204" pitchFamily="34" charset="0"/>
              </a:rPr>
              <a:t>a step ahead of new law school graduates; </a:t>
            </a:r>
          </a:p>
          <a:p>
            <a:pPr marL="214313" indent="-214313">
              <a:spcBef>
                <a:spcPts val="450"/>
              </a:spcBef>
              <a:buFont typeface="Arial" charset="0"/>
              <a:buChar char="•"/>
              <a:defRPr/>
            </a:pPr>
            <a:r>
              <a:rPr lang="en-US" sz="1600" dirty="0">
                <a:latin typeface="Aptos" panose="020B0004020202020204" pitchFamily="34" charset="0"/>
              </a:rPr>
              <a:t>When evaluated based on simulated client interviews, </a:t>
            </a:r>
            <a:r>
              <a:rPr lang="en-US" sz="1600" b="1" dirty="0">
                <a:latin typeface="Aptos" panose="020B0004020202020204" pitchFamily="34" charset="0"/>
              </a:rPr>
              <a:t>students in the program outperformed lawyers </a:t>
            </a:r>
            <a:r>
              <a:rPr lang="en-US" sz="1600" dirty="0">
                <a:latin typeface="Aptos" panose="020B0004020202020204" pitchFamily="34" charset="0"/>
              </a:rPr>
              <a:t>who had been admitted to practice within the last two years; </a:t>
            </a:r>
          </a:p>
          <a:p>
            <a:pPr marL="214313" indent="-214313">
              <a:spcBef>
                <a:spcPts val="450"/>
              </a:spcBef>
              <a:buFont typeface="Arial" charset="0"/>
              <a:buChar char="•"/>
              <a:defRPr/>
            </a:pPr>
            <a:r>
              <a:rPr lang="en-US" sz="1600" dirty="0">
                <a:latin typeface="Aptos" panose="020B0004020202020204" pitchFamily="34" charset="0"/>
              </a:rPr>
              <a:t>The only significant predictor of simulated client interview performance was whether or not the interviewer participated in the Daniel Webster Scholar Honors Program. </a:t>
            </a:r>
            <a:r>
              <a:rPr lang="en-US" sz="1600" b="1" dirty="0">
                <a:latin typeface="Aptos" panose="020B0004020202020204" pitchFamily="34" charset="0"/>
              </a:rPr>
              <a:t>Neither LSAT scores nor class rank was significantly predictive of interview performance. </a:t>
            </a:r>
            <a:endParaRPr lang="en-US" sz="1600" dirty="0">
              <a:latin typeface="Aptos" panose="020B0004020202020204" pitchFamily="34" charset="0"/>
            </a:endParaRPr>
          </a:p>
          <a:p>
            <a:pPr>
              <a:defRPr/>
            </a:pPr>
            <a:endParaRPr lang="en-US" dirty="0">
              <a:latin typeface="Arial" charset="0"/>
            </a:endParaRPr>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D91F7-A2C2-B78B-9273-231A01B137B7}"/>
            </a:ext>
          </a:extLst>
        </p:cNvPr>
        <p:cNvGrpSpPr/>
        <p:nvPr/>
      </p:nvGrpSpPr>
      <p:grpSpPr>
        <a:xfrm>
          <a:off x="0" y="0"/>
          <a:ext cx="0" cy="0"/>
          <a:chOff x="0" y="0"/>
          <a:chExt cx="0" cy="0"/>
        </a:xfrm>
      </p:grpSpPr>
      <p:sp>
        <p:nvSpPr>
          <p:cNvPr id="19457" name="Content Placeholder 1">
            <a:extLst>
              <a:ext uri="{FF2B5EF4-FFF2-40B4-BE49-F238E27FC236}">
                <a16:creationId xmlns:a16="http://schemas.microsoft.com/office/drawing/2014/main" id="{DDA3F75A-B6DA-C8C2-F587-216302C776D3}"/>
              </a:ext>
            </a:extLst>
          </p:cNvPr>
          <p:cNvSpPr>
            <a:spLocks noGrp="1"/>
          </p:cNvSpPr>
          <p:nvPr>
            <p:ph idx="1"/>
          </p:nvPr>
        </p:nvSpPr>
        <p:spPr>
          <a:xfrm>
            <a:off x="0" y="0"/>
            <a:ext cx="9252520" cy="5429250"/>
          </a:xfrm>
          <a:solidFill>
            <a:srgbClr val="407742"/>
          </a:solidFill>
        </p:spPr>
        <p:txBody>
          <a:bodyPr vert="horz" wrap="square" lIns="53575" tIns="26787" rIns="53575" bIns="26787" numCol="1" anchor="t" anchorCtr="0" compatLnSpc="1">
            <a:prstTxWarp prst="textNoShape">
              <a:avLst/>
            </a:prstTxWarp>
          </a:bodyPr>
          <a:lstStyle/>
          <a:p>
            <a:pPr marL="385763" indent="-385763" algn="ctr">
              <a:buFont typeface="+mj-lt"/>
              <a:buAutoNum type="arabicPeriod"/>
              <a:defRPr/>
            </a:pPr>
            <a:endParaRPr lang="en-US" altLang="en-US" sz="2700" dirty="0">
              <a:solidFill>
                <a:schemeClr val="bg1"/>
              </a:solidFill>
              <a:ea typeface="ＭＳ Ｐゴシック" charset="-128"/>
              <a:cs typeface="Calibri" charset="0"/>
            </a:endParaRPr>
          </a:p>
          <a:p>
            <a:pPr marL="385763" indent="-385763" algn="ctr">
              <a:buFont typeface="+mj-lt"/>
              <a:buAutoNum type="arabicPeriod"/>
              <a:defRPr/>
            </a:pPr>
            <a:endParaRPr lang="en-US" altLang="en-US" sz="2700" dirty="0">
              <a:solidFill>
                <a:schemeClr val="bg1"/>
              </a:solidFill>
              <a:ea typeface="ＭＳ Ｐゴシック" charset="-128"/>
              <a:cs typeface="Calibri" charset="0"/>
            </a:endParaRPr>
          </a:p>
          <a:p>
            <a:pPr marL="385763" indent="-385763" algn="ctr">
              <a:buFont typeface="+mj-lt"/>
              <a:buAutoNum type="arabicPeriod"/>
              <a:defRPr/>
            </a:pPr>
            <a:endParaRPr lang="en-US" altLang="en-US" sz="2700" dirty="0">
              <a:solidFill>
                <a:schemeClr val="bg1"/>
              </a:solidFill>
              <a:ea typeface="ＭＳ Ｐゴシック" charset="-128"/>
              <a:cs typeface="Calibri" charset="0"/>
            </a:endParaRPr>
          </a:p>
          <a:p>
            <a:pPr marL="385763" indent="-385763" algn="ctr">
              <a:buFont typeface="+mj-lt"/>
              <a:buAutoNum type="arabicPeriod"/>
              <a:defRPr/>
            </a:pPr>
            <a:endParaRPr lang="en-US" altLang="en-US" sz="2700" dirty="0">
              <a:solidFill>
                <a:schemeClr val="bg1"/>
              </a:solidFill>
              <a:ea typeface="ＭＳ Ｐゴシック" charset="-128"/>
              <a:cs typeface="Calibri" charset="0"/>
            </a:endParaRPr>
          </a:p>
          <a:p>
            <a:pPr marL="0" indent="0" algn="ctr">
              <a:buNone/>
              <a:defRPr/>
            </a:pPr>
            <a:endParaRPr lang="en-US" sz="2700" dirty="0">
              <a:solidFill>
                <a:schemeClr val="bg1"/>
              </a:solidFill>
            </a:endParaRPr>
          </a:p>
          <a:p>
            <a:pPr marL="0" indent="0" algn="ctr">
              <a:buNone/>
              <a:defRPr/>
            </a:pPr>
            <a:r>
              <a:rPr lang="en-US" altLang="en-US" sz="2800" dirty="0">
                <a:solidFill>
                  <a:schemeClr val="bg1"/>
                </a:solidFill>
              </a:rPr>
              <a:t>Training SCs</a:t>
            </a:r>
          </a:p>
          <a:p>
            <a:pPr marL="385763" indent="-385763" algn="ctr">
              <a:buFont typeface="+mj-lt"/>
              <a:buAutoNum type="arabicPeriod"/>
              <a:defRPr/>
            </a:pPr>
            <a:endParaRPr lang="en-US" altLang="en-US" sz="2700" dirty="0">
              <a:solidFill>
                <a:schemeClr val="bg1"/>
              </a:solidFill>
              <a:ea typeface="ＭＳ Ｐゴシック" charset="-128"/>
              <a:cs typeface="Calibri" charset="0"/>
            </a:endParaRPr>
          </a:p>
          <a:p>
            <a:pPr>
              <a:defRPr/>
            </a:pPr>
            <a:endParaRPr lang="en-US" altLang="en-US" dirty="0">
              <a:solidFill>
                <a:schemeClr val="tx2"/>
              </a:solidFill>
              <a:latin typeface="Verdana" charset="0"/>
              <a:ea typeface="ＭＳ Ｐゴシック" charset="-128"/>
              <a:cs typeface="Calibri" charset="0"/>
            </a:endParaRPr>
          </a:p>
        </p:txBody>
      </p:sp>
      <p:sp>
        <p:nvSpPr>
          <p:cNvPr id="17410" name="Rectangle 2">
            <a:extLst>
              <a:ext uri="{FF2B5EF4-FFF2-40B4-BE49-F238E27FC236}">
                <a16:creationId xmlns:a16="http://schemas.microsoft.com/office/drawing/2014/main" id="{F6911A16-24D5-D4E9-083D-1B4A163B44AF}"/>
              </a:ext>
            </a:extLst>
          </p:cNvPr>
          <p:cNvSpPr>
            <a:spLocks noChangeArrowheads="1"/>
          </p:cNvSpPr>
          <p:nvPr/>
        </p:nvSpPr>
        <p:spPr bwMode="auto">
          <a:xfrm>
            <a:off x="1516856" y="1769269"/>
            <a:ext cx="5924550" cy="44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575" tIns="26787" rIns="53575" bIns="26787">
            <a:spAutoFit/>
          </a:bodyPr>
          <a:lstStyle>
            <a:lvl1pPr>
              <a:spcBef>
                <a:spcPct val="20000"/>
              </a:spcBef>
              <a:buChar char="•"/>
              <a:defRPr sz="2800">
                <a:solidFill>
                  <a:schemeClr val="tx1"/>
                </a:solidFill>
                <a:latin typeface="Calibri" charset="0"/>
              </a:defRPr>
            </a:lvl1pPr>
            <a:lvl2pPr marL="742950" indent="-285750">
              <a:spcBef>
                <a:spcPct val="20000"/>
              </a:spcBef>
              <a:buChar char="–"/>
              <a:defRPr sz="2800">
                <a:solidFill>
                  <a:schemeClr val="tx1"/>
                </a:solidFill>
                <a:latin typeface="Calibri" charset="0"/>
              </a:defRPr>
            </a:lvl2pPr>
            <a:lvl3pPr marL="1143000" indent="-228600">
              <a:spcBef>
                <a:spcPct val="20000"/>
              </a:spcBef>
              <a:buChar char="•"/>
              <a:defRPr sz="2400">
                <a:solidFill>
                  <a:schemeClr val="tx1"/>
                </a:solidFill>
                <a:latin typeface="Calibri" charset="0"/>
              </a:defRPr>
            </a:lvl3pPr>
            <a:lvl4pPr marL="1600200" indent="-228600">
              <a:spcBef>
                <a:spcPct val="20000"/>
              </a:spcBef>
              <a:buChar char="–"/>
              <a:defRPr sz="2000">
                <a:solidFill>
                  <a:schemeClr val="tx1"/>
                </a:solidFill>
                <a:latin typeface="Calibri" charset="0"/>
              </a:defRPr>
            </a:lvl4pPr>
            <a:lvl5pPr marL="2057400" indent="-228600">
              <a:spcBef>
                <a:spcPct val="20000"/>
              </a:spcBef>
              <a:buChar char="»"/>
              <a:defRPr sz="2000">
                <a:solidFill>
                  <a:schemeClr val="tx1"/>
                </a:solidFill>
                <a:latin typeface="Calibri" charset="0"/>
              </a:defRPr>
            </a:lvl5pPr>
            <a:lvl6pPr marL="2514600" indent="-228600" eaLnBrk="0" fontAlgn="base" hangingPunct="0">
              <a:spcBef>
                <a:spcPct val="20000"/>
              </a:spcBef>
              <a:spcAft>
                <a:spcPct val="0"/>
              </a:spcAft>
              <a:buChar char="»"/>
              <a:defRPr sz="2000">
                <a:solidFill>
                  <a:schemeClr val="tx1"/>
                </a:solidFill>
                <a:latin typeface="Calibri" charset="0"/>
              </a:defRPr>
            </a:lvl6pPr>
            <a:lvl7pPr marL="2971800" indent="-228600" eaLnBrk="0" fontAlgn="base" hangingPunct="0">
              <a:spcBef>
                <a:spcPct val="20000"/>
              </a:spcBef>
              <a:spcAft>
                <a:spcPct val="0"/>
              </a:spcAft>
              <a:buChar char="»"/>
              <a:defRPr sz="2000">
                <a:solidFill>
                  <a:schemeClr val="tx1"/>
                </a:solidFill>
                <a:latin typeface="Calibri" charset="0"/>
              </a:defRPr>
            </a:lvl7pPr>
            <a:lvl8pPr marL="3429000" indent="-228600" eaLnBrk="0" fontAlgn="base" hangingPunct="0">
              <a:spcBef>
                <a:spcPct val="20000"/>
              </a:spcBef>
              <a:spcAft>
                <a:spcPct val="0"/>
              </a:spcAft>
              <a:buChar char="»"/>
              <a:defRPr sz="2000">
                <a:solidFill>
                  <a:schemeClr val="tx1"/>
                </a:solidFill>
                <a:latin typeface="Calibri" charset="0"/>
              </a:defRPr>
            </a:lvl8pPr>
            <a:lvl9pPr marL="3886200" indent="-228600" eaLnBrk="0" fontAlgn="base" hangingPunct="0">
              <a:spcBef>
                <a:spcPct val="20000"/>
              </a:spcBef>
              <a:spcAft>
                <a:spcPct val="0"/>
              </a:spcAft>
              <a:buChar char="»"/>
              <a:defRPr sz="2000">
                <a:solidFill>
                  <a:schemeClr val="tx1"/>
                </a:solidFill>
                <a:latin typeface="Calibri" charset="0"/>
              </a:defRPr>
            </a:lvl9pPr>
          </a:lstStyle>
          <a:p>
            <a:pPr eaLnBrk="1" hangingPunct="1">
              <a:spcBef>
                <a:spcPct val="0"/>
              </a:spcBef>
              <a:buFont typeface="Webdings" charset="2"/>
              <a:buNone/>
            </a:pPr>
            <a:r>
              <a:rPr lang="en-US" altLang="en-US" sz="2550" b="1">
                <a:solidFill>
                  <a:schemeClr val="bg1"/>
                </a:solidFill>
                <a:latin typeface="Arial" charset="0"/>
                <a:ea typeface="ＭＳ Ｐゴシック" charset="-128"/>
                <a:cs typeface="Calibri" charset="0"/>
              </a:rPr>
              <a:t>	</a:t>
            </a:r>
          </a:p>
        </p:txBody>
      </p:sp>
    </p:spTree>
    <p:extLst>
      <p:ext uri="{BB962C8B-B14F-4D97-AF65-F5344CB8AC3E}">
        <p14:creationId xmlns:p14="http://schemas.microsoft.com/office/powerpoint/2010/main" val="3351974896"/>
      </p:ext>
    </p:extLst>
  </p:cSld>
  <p:clrMapOvr>
    <a:masterClrMapping/>
  </p:clrMapOvr>
  <p:transition>
    <p:fade/>
  </p:transition>
</p:sld>
</file>

<file path=ppt/theme/theme1.xml><?xml version="1.0" encoding="utf-8"?>
<a:theme xmlns:a="http://schemas.openxmlformats.org/drawingml/2006/main" name="ANUPowerpointTemplate2010">
  <a:themeElements>
    <a:clrScheme name="ANUPowerpointTemplate20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NUPowerpointTemplate2010">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NUPowerpointTemplate20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NUPowerpointTemplate2010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NUPowerpointTemplate2010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NUPowerpointTemplate2010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NUPowerpointTemplate2010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NUPowerpointTemplate2010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NUPowerpointTemplate2010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NUPowerpointTemplate2010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NUPowerpointTemplate2010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NUPowerpointTemplate2010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NUPowerpointTemplate2010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NUPowerpointTemplate2010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ANUPowerpointTemplate2010</Template>
  <TotalTime>16807</TotalTime>
  <Words>3159</Words>
  <Application>Microsoft Macintosh PowerPoint</Application>
  <PresentationFormat>On-screen Show (16:9)</PresentationFormat>
  <Paragraphs>412</Paragraphs>
  <Slides>35</Slides>
  <Notes>24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MS PGothic</vt:lpstr>
      <vt:lpstr>MS PGothic</vt:lpstr>
      <vt:lpstr>Aptos</vt:lpstr>
      <vt:lpstr>Arial</vt:lpstr>
      <vt:lpstr>Calibri</vt:lpstr>
      <vt:lpstr>Courier New</vt:lpstr>
      <vt:lpstr>Times New Roman</vt:lpstr>
      <vt:lpstr>Verdana</vt:lpstr>
      <vt:lpstr>Webdings</vt:lpstr>
      <vt:lpstr>Wingdings</vt:lpstr>
      <vt:lpstr>ANUPowerpointTemplate2010</vt:lpstr>
      <vt:lpstr>Simulated clients: situated theory &amp; practices</vt:lpstr>
      <vt:lpstr>preview</vt:lpstr>
      <vt:lpstr>PowerPoint Presentation</vt:lpstr>
      <vt:lpstr>why SCs? </vt:lpstr>
      <vt:lpstr>SCs - origins</vt:lpstr>
      <vt:lpstr>current status of SCI projects</vt:lpstr>
      <vt:lpstr>current status of SCI projects</vt:lpstr>
      <vt:lpstr>independent study of UNH Law School’s Bar exemption course…</vt:lpstr>
      <vt:lpstr>PowerPoint Presentation</vt:lpstr>
      <vt:lpstr>three-day programme: SC training day 1 - script conference </vt:lpstr>
      <vt:lpstr>SC training day 2: practising the role </vt:lpstr>
      <vt:lpstr>SC training days 3 &amp; 4: assessing lawyers/law students</vt:lpstr>
      <vt:lpstr>matching standards to criteria - eg assessment criterion 2</vt:lpstr>
      <vt:lpstr>I felt the student lawyer listened to me</vt:lpstr>
      <vt:lpstr>PowerPoint Presentation</vt:lpstr>
      <vt:lpstr>PowerPoint Presentation</vt:lpstr>
      <vt:lpstr>after initial training?</vt:lpstr>
      <vt:lpstr>PowerPoint Presentation</vt:lpstr>
      <vt:lpstr>current status of SCI projects</vt:lpstr>
      <vt:lpstr>a tale of two educators</vt:lpstr>
      <vt:lpstr>Osgoode</vt:lpstr>
      <vt:lpstr>Family Law Skills and Practice</vt:lpstr>
      <vt:lpstr>CPLED</vt:lpstr>
      <vt:lpstr>CPLED</vt:lpstr>
      <vt:lpstr>PREP schedule</vt:lpstr>
      <vt:lpstr> PREP: the four-step design</vt:lpstr>
      <vt:lpstr>PowerPoint Presentation</vt:lpstr>
      <vt:lpstr>future projects</vt:lpstr>
      <vt:lpstr>future projects</vt:lpstr>
      <vt:lpstr>workshops</vt:lpstr>
      <vt:lpstr>PowerPoint Presentation</vt:lpstr>
      <vt:lpstr>feasibility?  cost?  impact?</vt:lpstr>
      <vt:lpstr>SCs: people as co-producers, co-designers</vt:lpstr>
      <vt:lpstr>more information</vt:lpstr>
      <vt:lpstr>d</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Paul Maharg / Shelley Kierstead</dc:creator>
  <cp:keywords/>
  <dc:description/>
  <cp:lastModifiedBy>Paul Maharg</cp:lastModifiedBy>
  <cp:revision>250</cp:revision>
  <dcterms:created xsi:type="dcterms:W3CDTF">2010-10-19T05:25:31Z</dcterms:created>
  <dcterms:modified xsi:type="dcterms:W3CDTF">2025-12-10T16:15:04Z</dcterms:modified>
  <cp:category/>
</cp:coreProperties>
</file>