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0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Sykes" userId="b57afc45-55f7-407e-aa93-b3768744c609" providerId="ADAL" clId="{B0A42E1C-464D-4F32-87F8-E54CE73CA5EC}"/>
    <pc:docChg chg="custSel addSld modSld">
      <pc:chgData name="Christopher Sykes" userId="b57afc45-55f7-407e-aa93-b3768744c609" providerId="ADAL" clId="{B0A42E1C-464D-4F32-87F8-E54CE73CA5EC}" dt="2025-06-20T11:48:53.412" v="1695" actId="20577"/>
      <pc:docMkLst>
        <pc:docMk/>
      </pc:docMkLst>
      <pc:sldChg chg="modSp mod">
        <pc:chgData name="Christopher Sykes" userId="b57afc45-55f7-407e-aa93-b3768744c609" providerId="ADAL" clId="{B0A42E1C-464D-4F32-87F8-E54CE73CA5EC}" dt="2025-06-20T11:06:24.894" v="238" actId="20577"/>
        <pc:sldMkLst>
          <pc:docMk/>
          <pc:sldMk cId="1721262574" sldId="260"/>
        </pc:sldMkLst>
        <pc:spChg chg="mod">
          <ac:chgData name="Christopher Sykes" userId="b57afc45-55f7-407e-aa93-b3768744c609" providerId="ADAL" clId="{B0A42E1C-464D-4F32-87F8-E54CE73CA5EC}" dt="2025-06-20T11:03:50.475" v="41" actId="20577"/>
          <ac:spMkLst>
            <pc:docMk/>
            <pc:sldMk cId="1721262574" sldId="260"/>
            <ac:spMk id="2" creationId="{07280021-7091-B60E-60AD-3D111F8B96A8}"/>
          </ac:spMkLst>
        </pc:spChg>
        <pc:spChg chg="mod">
          <ac:chgData name="Christopher Sykes" userId="b57afc45-55f7-407e-aa93-b3768744c609" providerId="ADAL" clId="{B0A42E1C-464D-4F32-87F8-E54CE73CA5EC}" dt="2025-06-20T11:06:24.894" v="238" actId="20577"/>
          <ac:spMkLst>
            <pc:docMk/>
            <pc:sldMk cId="1721262574" sldId="260"/>
            <ac:spMk id="3" creationId="{B441FD0D-B0E0-926F-DBD8-9B111361B8C9}"/>
          </ac:spMkLst>
        </pc:spChg>
      </pc:sldChg>
      <pc:sldChg chg="modSp new mod">
        <pc:chgData name="Christopher Sykes" userId="b57afc45-55f7-407e-aa93-b3768744c609" providerId="ADAL" clId="{B0A42E1C-464D-4F32-87F8-E54CE73CA5EC}" dt="2025-06-20T11:09:18.894" v="545" actId="20577"/>
        <pc:sldMkLst>
          <pc:docMk/>
          <pc:sldMk cId="674219023" sldId="261"/>
        </pc:sldMkLst>
        <pc:spChg chg="mod">
          <ac:chgData name="Christopher Sykes" userId="b57afc45-55f7-407e-aa93-b3768744c609" providerId="ADAL" clId="{B0A42E1C-464D-4F32-87F8-E54CE73CA5EC}" dt="2025-06-20T11:07:02.567" v="277" actId="20577"/>
          <ac:spMkLst>
            <pc:docMk/>
            <pc:sldMk cId="674219023" sldId="261"/>
            <ac:spMk id="2" creationId="{861B8662-42FE-268D-F6ED-68BE8DEC51A8}"/>
          </ac:spMkLst>
        </pc:spChg>
        <pc:spChg chg="mod">
          <ac:chgData name="Christopher Sykes" userId="b57afc45-55f7-407e-aa93-b3768744c609" providerId="ADAL" clId="{B0A42E1C-464D-4F32-87F8-E54CE73CA5EC}" dt="2025-06-20T11:09:18.894" v="545" actId="20577"/>
          <ac:spMkLst>
            <pc:docMk/>
            <pc:sldMk cId="674219023" sldId="261"/>
            <ac:spMk id="3" creationId="{3F47722B-D6F2-13E3-3F39-CD1880C253EF}"/>
          </ac:spMkLst>
        </pc:spChg>
      </pc:sldChg>
      <pc:sldChg chg="modSp new mod">
        <pc:chgData name="Christopher Sykes" userId="b57afc45-55f7-407e-aa93-b3768744c609" providerId="ADAL" clId="{B0A42E1C-464D-4F32-87F8-E54CE73CA5EC}" dt="2025-06-20T11:38:34.019" v="1053" actId="20577"/>
        <pc:sldMkLst>
          <pc:docMk/>
          <pc:sldMk cId="218661603" sldId="262"/>
        </pc:sldMkLst>
        <pc:spChg chg="mod">
          <ac:chgData name="Christopher Sykes" userId="b57afc45-55f7-407e-aa93-b3768744c609" providerId="ADAL" clId="{B0A42E1C-464D-4F32-87F8-E54CE73CA5EC}" dt="2025-06-20T11:10:50.229" v="763" actId="20577"/>
          <ac:spMkLst>
            <pc:docMk/>
            <pc:sldMk cId="218661603" sldId="262"/>
            <ac:spMk id="2" creationId="{C3279848-02F1-2E30-1BC0-7443717D0857}"/>
          </ac:spMkLst>
        </pc:spChg>
        <pc:spChg chg="mod">
          <ac:chgData name="Christopher Sykes" userId="b57afc45-55f7-407e-aa93-b3768744c609" providerId="ADAL" clId="{B0A42E1C-464D-4F32-87F8-E54CE73CA5EC}" dt="2025-06-20T11:38:34.019" v="1053" actId="20577"/>
          <ac:spMkLst>
            <pc:docMk/>
            <pc:sldMk cId="218661603" sldId="262"/>
            <ac:spMk id="3" creationId="{E2262D5F-A6EC-8B4E-7CF1-2C0F7D2FD96D}"/>
          </ac:spMkLst>
        </pc:spChg>
      </pc:sldChg>
      <pc:sldChg chg="modSp new mod">
        <pc:chgData name="Christopher Sykes" userId="b57afc45-55f7-407e-aa93-b3768744c609" providerId="ADAL" clId="{B0A42E1C-464D-4F32-87F8-E54CE73CA5EC}" dt="2025-06-20T11:40:47.948" v="1507" actId="20577"/>
        <pc:sldMkLst>
          <pc:docMk/>
          <pc:sldMk cId="2404395804" sldId="263"/>
        </pc:sldMkLst>
        <pc:spChg chg="mod">
          <ac:chgData name="Christopher Sykes" userId="b57afc45-55f7-407e-aa93-b3768744c609" providerId="ADAL" clId="{B0A42E1C-464D-4F32-87F8-E54CE73CA5EC}" dt="2025-06-20T11:38:48.603" v="1101" actId="20577"/>
          <ac:spMkLst>
            <pc:docMk/>
            <pc:sldMk cId="2404395804" sldId="263"/>
            <ac:spMk id="2" creationId="{E77D92CC-AD77-BA36-9B47-58D6B3C09F91}"/>
          </ac:spMkLst>
        </pc:spChg>
        <pc:spChg chg="mod">
          <ac:chgData name="Christopher Sykes" userId="b57afc45-55f7-407e-aa93-b3768744c609" providerId="ADAL" clId="{B0A42E1C-464D-4F32-87F8-E54CE73CA5EC}" dt="2025-06-20T11:40:47.948" v="1507" actId="20577"/>
          <ac:spMkLst>
            <pc:docMk/>
            <pc:sldMk cId="2404395804" sldId="263"/>
            <ac:spMk id="3" creationId="{C54ED8AA-CE60-0CE6-0D89-CDD2B027F267}"/>
          </ac:spMkLst>
        </pc:spChg>
      </pc:sldChg>
      <pc:sldChg chg="modSp new mod">
        <pc:chgData name="Christopher Sykes" userId="b57afc45-55f7-407e-aa93-b3768744c609" providerId="ADAL" clId="{B0A42E1C-464D-4F32-87F8-E54CE73CA5EC}" dt="2025-06-20T11:48:53.412" v="1695" actId="20577"/>
        <pc:sldMkLst>
          <pc:docMk/>
          <pc:sldMk cId="4187632953" sldId="264"/>
        </pc:sldMkLst>
        <pc:spChg chg="mod">
          <ac:chgData name="Christopher Sykes" userId="b57afc45-55f7-407e-aa93-b3768744c609" providerId="ADAL" clId="{B0A42E1C-464D-4F32-87F8-E54CE73CA5EC}" dt="2025-06-20T11:48:02.203" v="1518" actId="20577"/>
          <ac:spMkLst>
            <pc:docMk/>
            <pc:sldMk cId="4187632953" sldId="264"/>
            <ac:spMk id="2" creationId="{34066498-55E0-171C-1D40-1815C4E87CE7}"/>
          </ac:spMkLst>
        </pc:spChg>
        <pc:spChg chg="mod">
          <ac:chgData name="Christopher Sykes" userId="b57afc45-55f7-407e-aa93-b3768744c609" providerId="ADAL" clId="{B0A42E1C-464D-4F32-87F8-E54CE73CA5EC}" dt="2025-06-20T11:48:53.412" v="1695" actId="20577"/>
          <ac:spMkLst>
            <pc:docMk/>
            <pc:sldMk cId="4187632953" sldId="264"/>
            <ac:spMk id="3" creationId="{2D6AC5AC-02D1-2432-EBBF-B35527FC1F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384D4-4EB0-D44C-9736-776EBA07642F}" type="datetimeFigureOut">
              <a:rPr lang="en-US" smtClean="0"/>
              <a:t>6/29/25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A0A4F-63F7-F841-9252-379A8ED65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3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02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76A36-BC90-19F0-02F4-29E92A11E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87831-DBC5-5BCF-1676-387B50AD8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BE000-24F2-E948-7006-73C6ED28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CF63C-C9B5-6BB0-0F64-6647625C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87FEC-E2EF-66AF-F831-A20082B6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9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BD3D0-C6A2-9A12-92FE-00B108A50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8D46F-AB17-C6AB-0587-CBE759006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D95F3-188C-D17B-D112-41C67E383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82AD3-7304-20B4-73CC-5397CD50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B7962-D4FE-B5DE-A359-FEF20A11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64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A4A9B4-C796-1566-831C-E71A0510F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1E4C8E-768D-E334-41B4-38DF05CC7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C8663-07AB-618C-8CFC-280A768D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5FDC3-D276-73B1-B2E7-F9EA9D622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D0D94-C9BC-D7CE-C30C-F4E81950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338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Spade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75" y="800100"/>
            <a:ext cx="3171285" cy="113025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3939156"/>
            <a:ext cx="5292188" cy="1744067"/>
          </a:xfrm>
        </p:spPr>
        <p:txBody>
          <a:bodyPr wrap="square" rIns="46800" anchor="b" anchorCtr="0">
            <a:spAutoFit/>
          </a:bodyPr>
          <a:lstStyle>
            <a:lvl1pPr>
              <a:lnSpc>
                <a:spcPts val="6800"/>
              </a:lnSpc>
              <a:defRPr sz="6600" b="1" baseline="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44" name="Text Placeholder 1"/>
          <p:cNvSpPr>
            <a:spLocks noGrp="1"/>
          </p:cNvSpPr>
          <p:nvPr>
            <p:ph type="body" sz="quarter" idx="10" hasCustomPrompt="1"/>
          </p:nvPr>
        </p:nvSpPr>
        <p:spPr>
          <a:xfrm>
            <a:off x="803275" y="5675189"/>
            <a:ext cx="5292188" cy="333425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/>
              <a:t>Click to add name or title</a:t>
            </a:r>
            <a:endParaRPr lang="en-GB"/>
          </a:p>
        </p:txBody>
      </p:sp>
      <p:pic>
        <p:nvPicPr>
          <p:cNvPr id="7" name="Picture Placeholder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31" t="8343" r="31329" b="13695"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266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8CE34-788F-AABF-36C3-BDB176B10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E8ACA-CF1E-A862-91FD-3899A046D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160AB-7C44-12AB-C487-A01438D11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53A8F-C7D5-6F1A-4EE7-C264F8E9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D65EE-86AB-CE34-164F-4B13C8B4C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73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C8BF-26E5-7223-2347-7C4247B96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FB8FC-CA5B-153E-AAA8-66E705F1F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8CB93-257C-975D-0BAD-38C69D19E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9B288-EADE-C67B-89F5-AE7D2854D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A4D95-8D17-7A48-8AF7-A9233403C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3713-1FD4-5341-1536-79E63806A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C25DB-E1B6-C240-2A25-384783D28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374E6-1EDF-7FF5-3296-67F2D1C55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31214-8652-D519-90CA-E1396EB0B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6E2E0-9FE1-3107-E3D7-C527E06C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54187-6651-DFAF-0872-2BE83805A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34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16E9-B6CE-18D1-EF2F-FD59DFC2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5EA32-6317-7675-D9E6-E4B1D01BD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61257-F165-29B7-137F-097E8D0DD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9B1D4F-B497-6AF9-51DC-6DE92DC1E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82C8FE-7313-1E21-C1E6-8532B7E6F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7A2C52-A6DF-ADEF-1A5F-34F70A691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7A36D8-825C-804F-FB0B-C8ABB673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66B0D3-93A3-7E23-BFDD-3098BF20E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57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B4761-B47B-685E-5510-826BA43F2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D63A8-A7EF-4DD1-9312-BEE613B75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67F7C4-AC67-5D97-0C09-92FEB362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D5A077-D77F-B12B-EBCE-4224F2DE2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6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BD112-3058-584B-7971-4E9DD7E06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CE53CE-F4B2-7E96-D1D8-A14FF6D9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ADA5F-A472-4998-D0E3-C76FF07F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16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510B6-5E85-E75F-A6D1-B658F0894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EED49-8AE1-DDF4-3EAA-F81AC6E64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27377-B5A8-D238-F56F-DA215D39A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49A07-040B-34F8-A4CA-070FE5CE4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66FC9-D8AE-C41C-E81C-E8E1E36E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278EE-FDEE-2C5F-FF46-6CBE5FBAA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2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FC30A-18FC-D1A8-1CD0-282927236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C5A848-83D5-EE70-18BE-D9A7819238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8BDE9-36F6-9E57-4ADE-D83AF8790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020DD-2857-3BF1-9D78-D0914F76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E8DB2-72A7-97DF-BFFF-A54C2E7A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A60D0-1565-0E1D-69F7-18DC17356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18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8C191A-2110-0620-CFB0-22D70C84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22FF0-E382-826C-648B-848CFA5BE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9A444-7BCD-776D-9A1D-DE31EFFFF5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814191-761C-4110-BF96-AC1C99543F41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684B0-EF62-2C44-F00B-326095029F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39C3A-F2F5-0437-AB13-38B44848E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69223A-FCCE-426B-A266-DA1EB867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37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4" y="2958375"/>
            <a:ext cx="10488025" cy="2724849"/>
          </a:xfrm>
        </p:spPr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Simulated Practice</a:t>
            </a:r>
            <a:br>
              <a:rPr lang="en-GB" dirty="0">
                <a:solidFill>
                  <a:schemeClr val="accent1"/>
                </a:solidFill>
              </a:rPr>
            </a:br>
            <a:r>
              <a:rPr lang="en-GB" dirty="0">
                <a:solidFill>
                  <a:schemeClr val="accent1"/>
                </a:solidFill>
              </a:rPr>
              <a:t>in a Masters in Professional Legal Practice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03275" y="5675189"/>
            <a:ext cx="5292188" cy="761042"/>
          </a:xfrm>
        </p:spPr>
        <p:txBody>
          <a:bodyPr/>
          <a:lstStyle/>
          <a:p>
            <a:r>
              <a:rPr lang="en-GB" dirty="0"/>
              <a:t>Chris Sykes, Senior Lecturer</a:t>
            </a:r>
          </a:p>
          <a:p>
            <a:r>
              <a:rPr lang="en-GB" dirty="0"/>
              <a:t>Manchester Metropolitan University</a:t>
            </a:r>
          </a:p>
        </p:txBody>
      </p:sp>
    </p:spTree>
    <p:extLst>
      <p:ext uri="{BB962C8B-B14F-4D97-AF65-F5344CB8AC3E}">
        <p14:creationId xmlns:p14="http://schemas.microsoft.com/office/powerpoint/2010/main" val="422544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D084F-E143-CDFF-8489-1CAE1CAF7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context – route to qualification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A6304-6892-4D1E-3CAE-084F4A6F6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Solicitors Qualifying Exam (SQE) 1 – legal knowledge of 13 areas, assessed by MCQs</a:t>
            </a:r>
          </a:p>
          <a:p>
            <a:r>
              <a:rPr lang="en-GB" dirty="0"/>
              <a:t>SQE 2 – legal skills assessment</a:t>
            </a:r>
          </a:p>
          <a:p>
            <a:r>
              <a:rPr lang="en-GB" dirty="0"/>
              <a:t>2 year Qualifying Work Experience (QWE)</a:t>
            </a:r>
          </a:p>
          <a:p>
            <a:r>
              <a:rPr lang="en-GB" dirty="0"/>
              <a:t>No longer any need for an LLB</a:t>
            </a:r>
          </a:p>
        </p:txBody>
      </p:sp>
    </p:spTree>
    <p:extLst>
      <p:ext uri="{BB962C8B-B14F-4D97-AF65-F5344CB8AC3E}">
        <p14:creationId xmlns:p14="http://schemas.microsoft.com/office/powerpoint/2010/main" val="292928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B9052-CB61-39BB-276F-03F0AB2D2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LLM Legal Practice –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50E1A-64DD-18CF-B63B-E6D9E9A03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Prepare students for the SQE 1 and 2</a:t>
            </a:r>
          </a:p>
          <a:p>
            <a:r>
              <a:rPr lang="en-GB" dirty="0"/>
              <a:t>Provide students with an LLM qualification</a:t>
            </a:r>
          </a:p>
          <a:p>
            <a:r>
              <a:rPr lang="en-GB" dirty="0"/>
              <a:t>Allow students to student subjects not included in SQE</a:t>
            </a:r>
          </a:p>
          <a:p>
            <a:r>
              <a:rPr lang="en-GB" b="1" dirty="0"/>
              <a:t>Prepare students for the legal profession</a:t>
            </a:r>
          </a:p>
        </p:txBody>
      </p:sp>
    </p:spTree>
    <p:extLst>
      <p:ext uri="{BB962C8B-B14F-4D97-AF65-F5344CB8AC3E}">
        <p14:creationId xmlns:p14="http://schemas.microsoft.com/office/powerpoint/2010/main" val="2448621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F3967-462E-4469-EBD3-884B45681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LLM Legal Practice – what is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3E784-E285-DC85-65C4-1A90F5860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Preparation for SQE 1 and 2</a:t>
            </a:r>
          </a:p>
          <a:p>
            <a:r>
              <a:rPr lang="en-GB" dirty="0"/>
              <a:t>2 x optional subjects (</a:t>
            </a:r>
            <a:r>
              <a:rPr lang="en-GB" dirty="0" err="1"/>
              <a:t>e.g</a:t>
            </a:r>
            <a:r>
              <a:rPr lang="en-GB" dirty="0"/>
              <a:t> Digital Lawyering, Family Practice)</a:t>
            </a:r>
          </a:p>
          <a:p>
            <a:r>
              <a:rPr lang="en-GB" dirty="0"/>
              <a:t>2 x projects (mini-dissertations)</a:t>
            </a:r>
          </a:p>
          <a:p>
            <a:r>
              <a:rPr lang="en-GB" b="1" dirty="0"/>
              <a:t>Professionals in Practice (PIP)</a:t>
            </a:r>
          </a:p>
        </p:txBody>
      </p:sp>
    </p:spTree>
    <p:extLst>
      <p:ext uri="{BB962C8B-B14F-4D97-AF65-F5344CB8AC3E}">
        <p14:creationId xmlns:p14="http://schemas.microsoft.com/office/powerpoint/2010/main" val="4185470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0021-7091-B60E-60AD-3D111F8B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Professionals in Practice (PIP)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1FD0D-B0E0-926F-DBD8-9B111361B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30 credit unit, delivered over 20 workshops</a:t>
            </a:r>
          </a:p>
          <a:p>
            <a:r>
              <a:rPr lang="en-GB" dirty="0"/>
              <a:t>Focus on: Modern Legal Services, the Modern Practitioner, the Future of Law.</a:t>
            </a:r>
          </a:p>
          <a:p>
            <a:r>
              <a:rPr lang="en-GB" dirty="0"/>
              <a:t>Workshops normally group work and case study based</a:t>
            </a:r>
          </a:p>
        </p:txBody>
      </p:sp>
    </p:spTree>
    <p:extLst>
      <p:ext uri="{BB962C8B-B14F-4D97-AF65-F5344CB8AC3E}">
        <p14:creationId xmlns:p14="http://schemas.microsoft.com/office/powerpoint/2010/main" val="1721262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B8662-42FE-268D-F6ED-68BE8DEC5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 for Sim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7722B-D6F2-13E3-3F39-CD1880C25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Students allocated role of trainee solicitor</a:t>
            </a:r>
          </a:p>
          <a:p>
            <a:r>
              <a:rPr lang="en-GB" dirty="0"/>
              <a:t>Case study takes the form of interaction with a potential client</a:t>
            </a:r>
          </a:p>
          <a:p>
            <a:pPr lvl="1"/>
            <a:r>
              <a:rPr lang="en-GB" dirty="0"/>
              <a:t>Meeting at networking event</a:t>
            </a:r>
          </a:p>
          <a:p>
            <a:pPr lvl="1"/>
            <a:r>
              <a:rPr lang="en-GB" dirty="0"/>
              <a:t>Responding to questions</a:t>
            </a:r>
          </a:p>
          <a:p>
            <a:pPr lvl="1"/>
            <a:r>
              <a:rPr lang="en-GB" dirty="0"/>
              <a:t>Building a relationship</a:t>
            </a:r>
          </a:p>
          <a:p>
            <a:pPr lvl="1"/>
            <a:r>
              <a:rPr lang="en-GB" dirty="0"/>
              <a:t>Meeting and advising the client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219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79848-02F1-2E30-1BC0-7443717D0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62D5F-A6EC-8B4E-7CF1-2C0F7D2FD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focus is not going to be on law, but on communication with the client and how students might approach further research.</a:t>
            </a:r>
          </a:p>
          <a:p>
            <a:r>
              <a:rPr lang="en-GB" dirty="0"/>
              <a:t>The client will be a startup founder with little experience.</a:t>
            </a:r>
          </a:p>
          <a:p>
            <a:r>
              <a:rPr lang="en-GB" dirty="0"/>
              <a:t>The sim client will provide feedback on the student’s performance.</a:t>
            </a:r>
          </a:p>
        </p:txBody>
      </p:sp>
    </p:spTree>
    <p:extLst>
      <p:ext uri="{BB962C8B-B14F-4D97-AF65-F5344CB8AC3E}">
        <p14:creationId xmlns:p14="http://schemas.microsoft.com/office/powerpoint/2010/main" val="218661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D92CC-AD77-BA36-9B47-58D6B3C0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does this tie in with assessment?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ED8AA-CE60-0CE6-0D89-CDD2B027F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PIP is assessed by way of a reflective portfolio.</a:t>
            </a:r>
          </a:p>
          <a:p>
            <a:r>
              <a:rPr lang="en-GB" dirty="0"/>
              <a:t>Students reflect on one activity or area in each of the 3 main topics: Modern Legal Services, Modern Practitioner and Future of Law.</a:t>
            </a:r>
          </a:p>
          <a:p>
            <a:r>
              <a:rPr lang="en-GB" dirty="0"/>
              <a:t>The sim will give students the opportunity to focus and reflect on skills: interviewing, advising,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2404395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66498-55E0-171C-1D40-1815C4E87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AC5AC-02D1-2432-EBBF-B35527FC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is a first attempt with only minor alterations to PIP</a:t>
            </a:r>
          </a:p>
          <a:p>
            <a:r>
              <a:rPr lang="en-GB" dirty="0"/>
              <a:t>Potential to expand further</a:t>
            </a:r>
          </a:p>
          <a:p>
            <a:r>
              <a:rPr lang="en-GB" dirty="0"/>
              <a:t>We can run on other elements of LLM </a:t>
            </a:r>
            <a:r>
              <a:rPr lang="en-GB"/>
              <a:t>Legal Practice</a:t>
            </a:r>
          </a:p>
        </p:txBody>
      </p:sp>
    </p:spTree>
    <p:extLst>
      <p:ext uri="{BB962C8B-B14F-4D97-AF65-F5344CB8AC3E}">
        <p14:creationId xmlns:p14="http://schemas.microsoft.com/office/powerpoint/2010/main" val="41876329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f3a6a96-3caf-4822-bec0-78c05a4c6bc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349</Words>
  <Application>Microsoft Macintosh PowerPoint</Application>
  <PresentationFormat>Widescreen</PresentationFormat>
  <Paragraphs>42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Simulated Practice in a Masters in Professional Legal Practice</vt:lpstr>
      <vt:lpstr>The context – route to qualification</vt:lpstr>
      <vt:lpstr>LLM Legal Practice – why?</vt:lpstr>
      <vt:lpstr>LLM Legal Practice – what is it?</vt:lpstr>
      <vt:lpstr>Professionals in Practice (PIP)</vt:lpstr>
      <vt:lpstr>Plan for Sim</vt:lpstr>
      <vt:lpstr>The Interview</vt:lpstr>
      <vt:lpstr>How does this tie in with assessment?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Christopher Sykes</dc:creator>
  <cp:lastModifiedBy>Paul Maharg</cp:lastModifiedBy>
  <cp:revision>2</cp:revision>
  <dcterms:created xsi:type="dcterms:W3CDTF">2025-06-20T10:57:04Z</dcterms:created>
  <dcterms:modified xsi:type="dcterms:W3CDTF">2025-06-29T18:03:14Z</dcterms:modified>
</cp:coreProperties>
</file>