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6" r:id="rId5"/>
  </p:sldMasterIdLst>
  <p:notesMasterIdLst>
    <p:notesMasterId r:id="rId13"/>
  </p:notesMasterIdLst>
  <p:handoutMasterIdLst>
    <p:handoutMasterId r:id="rId14"/>
  </p:handoutMasterIdLst>
  <p:sldIdLst>
    <p:sldId id="405" r:id="rId6"/>
    <p:sldId id="340" r:id="rId7"/>
    <p:sldId id="406" r:id="rId8"/>
    <p:sldId id="407" r:id="rId9"/>
    <p:sldId id="343" r:id="rId10"/>
    <p:sldId id="409" r:id="rId11"/>
    <p:sldId id="348" r:id="rId12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nchester Met blue" id="{D9B2928B-8685-407B-9448-C443F58F9B09}">
          <p14:sldIdLst>
            <p14:sldId id="405"/>
            <p14:sldId id="340"/>
            <p14:sldId id="406"/>
            <p14:sldId id="407"/>
            <p14:sldId id="343"/>
            <p14:sldId id="409"/>
            <p14:sldId id="34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64558" autoAdjust="0"/>
  </p:normalViewPr>
  <p:slideViewPr>
    <p:cSldViewPr snapToGrid="0">
      <p:cViewPr varScale="1">
        <p:scale>
          <a:sx n="75" d="100"/>
          <a:sy n="75" d="100"/>
        </p:scale>
        <p:origin x="24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5093A-0013-42B1-B0E2-5D54519BB934}" type="datetimeFigureOut">
              <a:rPr lang="en-GB" smtClean="0"/>
              <a:t>23/06/2025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18C50-08A0-440B-AD4B-849C58ABED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2052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6DE669-0E06-46AD-B419-1625C00BB945}" type="datetimeFigureOut">
              <a:rPr lang="en-GB" smtClean="0"/>
              <a:t>23/06/2025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29D97-03BD-4D34-9B70-88FA0E020C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752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829D97-03BD-4D34-9B70-88FA0E020C3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802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829D97-03BD-4D34-9B70-88FA0E020C3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849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23490-0A85-0EC6-A17D-61FEF3ED2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27A3F7-1251-DD32-7F98-D0526FB797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7C31EC-1151-DA1A-D272-496653FFB5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C6E3CF-264E-E4E3-01BF-AED55B3D5D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829D97-03BD-4D34-9B70-88FA0E020C3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489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AF012-08D5-88E3-F8E0-5898244C0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0BCB12-5867-D057-F80B-4D323123C9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8FF8B5-A322-FF51-4340-A8ACB30FC8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C25CCD-5DE2-03E6-B167-44B43CA763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829D97-03BD-4D34-9B70-88FA0E020C3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83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829D97-03BD-4D34-9B70-88FA0E020C3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063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D1029-4F34-A9B2-4C09-CCFFFA601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F3A80D-C112-3FC7-C839-B27003EBA0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FCAA02-AB9E-46D5-C472-59EE0A663D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D1C09E-2533-7A2A-6479-A076036415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829D97-03BD-4D34-9B70-88FA0E020C3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494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/Title Half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21" hasCustomPrompt="1"/>
          </p:nvPr>
        </p:nvSpPr>
        <p:spPr>
          <a:xfrm>
            <a:off x="6851650" y="800100"/>
            <a:ext cx="4537075" cy="5257800"/>
          </a:xfrm>
          <a:solidFill>
            <a:schemeClr val="bg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16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/>
              <a:t>Click to add Picture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75" y="800100"/>
            <a:ext cx="3171285" cy="113025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3939156"/>
            <a:ext cx="5292188" cy="1744067"/>
          </a:xfrm>
        </p:spPr>
        <p:txBody>
          <a:bodyPr wrap="square" rIns="46800" anchor="b" anchorCtr="0">
            <a:spAutoFit/>
          </a:bodyPr>
          <a:lstStyle>
            <a:lvl1pPr>
              <a:lnSpc>
                <a:spcPts val="6800"/>
              </a:lnSpc>
              <a:defRPr sz="6600" b="1" baseline="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44" name="Text Placeholder 1"/>
          <p:cNvSpPr>
            <a:spLocks noGrp="1"/>
          </p:cNvSpPr>
          <p:nvPr>
            <p:ph type="body" sz="quarter" idx="10" hasCustomPrompt="1"/>
          </p:nvPr>
        </p:nvSpPr>
        <p:spPr>
          <a:xfrm>
            <a:off x="803275" y="5675189"/>
            <a:ext cx="5292188" cy="333425"/>
          </a:xfrm>
        </p:spPr>
        <p:txBody>
          <a:bodyPr wrap="square" rIns="46800">
            <a:spAutoFit/>
          </a:bodyPr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en-US"/>
              <a:t>Click to add name or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8216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-Copy/2xImage/Pullout Bor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9"/>
          <p:cNvSpPr>
            <a:spLocks noGrp="1"/>
          </p:cNvSpPr>
          <p:nvPr>
            <p:ph type="pic" sz="quarter" idx="30" hasCustomPrompt="1"/>
          </p:nvPr>
        </p:nvSpPr>
        <p:spPr>
          <a:xfrm>
            <a:off x="6096000" y="0"/>
            <a:ext cx="6096000" cy="68580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13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803275" y="1296000"/>
            <a:ext cx="4537075" cy="512961"/>
          </a:xfrm>
        </p:spPr>
        <p:txBody>
          <a:bodyPr wrap="square" rIns="4680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endParaRPr lang="en-GB"/>
          </a:p>
        </p:txBody>
      </p:sp>
      <p:sp>
        <p:nvSpPr>
          <p:cNvPr id="15" name="Content Placeholder 1"/>
          <p:cNvSpPr>
            <a:spLocks noGrp="1"/>
          </p:cNvSpPr>
          <p:nvPr>
            <p:ph sz="quarter" idx="21"/>
          </p:nvPr>
        </p:nvSpPr>
        <p:spPr>
          <a:xfrm>
            <a:off x="803291" y="2070000"/>
            <a:ext cx="4537356" cy="1282402"/>
          </a:xfrm>
        </p:spPr>
        <p:txBody>
          <a:bodyPr wrap="square" rIns="4680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799200"/>
            <a:ext cx="4537075" cy="493340"/>
          </a:xfrm>
        </p:spPr>
        <p:txBody>
          <a:bodyPr rIns="46800"/>
          <a:lstStyle/>
          <a:p>
            <a:r>
              <a:rPr lang="en-US"/>
              <a:t>Click to add title</a:t>
            </a:r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31" hasCustomPrompt="1"/>
          </p:nvPr>
        </p:nvSpPr>
        <p:spPr>
          <a:xfrm>
            <a:off x="6851650" y="799200"/>
            <a:ext cx="4537075" cy="252207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32" hasCustomPrompt="1"/>
          </p:nvPr>
        </p:nvSpPr>
        <p:spPr>
          <a:xfrm>
            <a:off x="6851650" y="3536725"/>
            <a:ext cx="4537075" cy="2521175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3"/>
          </p:nvPr>
        </p:nvSpPr>
        <p:spPr>
          <a:xfrm>
            <a:off x="29880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3275" y="5959201"/>
            <a:ext cx="4537074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4035" y="5464909"/>
            <a:ext cx="4538691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</a:p>
        </p:txBody>
      </p:sp>
      <p:sp>
        <p:nvSpPr>
          <p:cNvPr id="22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954125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-Copy/2xImage/Pullout Bor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803275" y="799200"/>
            <a:ext cx="4537075" cy="252207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0" name="Picture Placeholder 4"/>
          <p:cNvSpPr>
            <a:spLocks noGrp="1"/>
          </p:cNvSpPr>
          <p:nvPr>
            <p:ph type="pic" sz="quarter" idx="32" hasCustomPrompt="1"/>
          </p:nvPr>
        </p:nvSpPr>
        <p:spPr>
          <a:xfrm>
            <a:off x="803275" y="3536725"/>
            <a:ext cx="4537075" cy="2521175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3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6851650" y="1296000"/>
            <a:ext cx="4537075" cy="512961"/>
          </a:xfrm>
        </p:spPr>
        <p:txBody>
          <a:bodyPr wrap="square" lIns="46800" rIns="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endParaRPr lang="en-GB"/>
          </a:p>
        </p:txBody>
      </p:sp>
      <p:sp>
        <p:nvSpPr>
          <p:cNvPr id="15" name="Content Placeholder 1"/>
          <p:cNvSpPr>
            <a:spLocks noGrp="1"/>
          </p:cNvSpPr>
          <p:nvPr>
            <p:ph sz="quarter" idx="21"/>
          </p:nvPr>
        </p:nvSpPr>
        <p:spPr>
          <a:xfrm>
            <a:off x="6851604" y="2070000"/>
            <a:ext cx="4537355" cy="1282402"/>
          </a:xfrm>
        </p:spPr>
        <p:txBody>
          <a:bodyPr wrap="square" lIns="46800" rIns="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1650" y="799200"/>
            <a:ext cx="4537075" cy="493340"/>
          </a:xfrm>
        </p:spPr>
        <p:txBody>
          <a:bodyPr wrap="square" lIns="46800" rIns="0">
            <a:spAutoFit/>
          </a:bodyPr>
          <a:lstStyle/>
          <a:p>
            <a:r>
              <a:rPr lang="en-US"/>
              <a:t>Click to add title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3"/>
          </p:nvPr>
        </p:nvSpPr>
        <p:spPr>
          <a:xfrm>
            <a:off x="29880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8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6852142" y="5983282"/>
            <a:ext cx="4537355" cy="128240"/>
          </a:xfrm>
        </p:spPr>
        <p:txBody>
          <a:bodyPr wrap="square" lIns="46800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GB"/>
              <a:t>Click to add source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6851537" y="5464909"/>
            <a:ext cx="4536156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</a:p>
        </p:txBody>
      </p:sp>
      <p:sp>
        <p:nvSpPr>
          <p:cNvPr id="23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94085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-Copy/4xImage/Pull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/>
          <p:cNvSpPr>
            <a:spLocks noGrp="1"/>
          </p:cNvSpPr>
          <p:nvPr>
            <p:ph type="pic" sz="quarter" idx="32" hasCustomPrompt="1"/>
          </p:nvPr>
        </p:nvSpPr>
        <p:spPr>
          <a:xfrm>
            <a:off x="6096000" y="0"/>
            <a:ext cx="6096000" cy="68580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5591175" y="799199"/>
            <a:ext cx="5797550" cy="343019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33" hasCustomPrompt="1"/>
          </p:nvPr>
        </p:nvSpPr>
        <p:spPr>
          <a:xfrm>
            <a:off x="5591175" y="4417408"/>
            <a:ext cx="1765300" cy="163945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34" hasCustomPrompt="1"/>
          </p:nvPr>
        </p:nvSpPr>
        <p:spPr>
          <a:xfrm>
            <a:off x="7608888" y="4417408"/>
            <a:ext cx="1763712" cy="163945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35" hasCustomPrompt="1"/>
          </p:nvPr>
        </p:nvSpPr>
        <p:spPr>
          <a:xfrm>
            <a:off x="9625013" y="4417408"/>
            <a:ext cx="1763712" cy="163945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3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833876" y="1296000"/>
            <a:ext cx="4001649" cy="769441"/>
          </a:xfrm>
        </p:spPr>
        <p:txBody>
          <a:bodyPr wrap="square" rIns="4680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br>
              <a:rPr lang="en-GB"/>
            </a:br>
            <a:endParaRPr lang="en-GB"/>
          </a:p>
        </p:txBody>
      </p:sp>
      <p:sp>
        <p:nvSpPr>
          <p:cNvPr id="15" name="Content Placeholder 1"/>
          <p:cNvSpPr>
            <a:spLocks noGrp="1"/>
          </p:cNvSpPr>
          <p:nvPr>
            <p:ph sz="quarter" idx="21"/>
          </p:nvPr>
        </p:nvSpPr>
        <p:spPr>
          <a:xfrm>
            <a:off x="833876" y="2318400"/>
            <a:ext cx="4001897" cy="1282402"/>
          </a:xfrm>
        </p:spPr>
        <p:txBody>
          <a:bodyPr wrap="square" rIns="4680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3876" y="799200"/>
            <a:ext cx="4001649" cy="493340"/>
          </a:xfrm>
        </p:spPr>
        <p:txBody>
          <a:bodyPr rIns="46800"/>
          <a:lstStyle/>
          <a:p>
            <a:r>
              <a:rPr lang="en-US"/>
              <a:t>Click to add title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6"/>
          </p:nvPr>
        </p:nvSpPr>
        <p:spPr>
          <a:xfrm>
            <a:off x="29880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4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33876" y="5872992"/>
            <a:ext cx="4001649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34546" y="5336136"/>
            <a:ext cx="4000984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>
                <a:solidFill>
                  <a:schemeClr val="tx1"/>
                </a:solidFill>
              </a:defRPr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</a:p>
        </p:txBody>
      </p:sp>
      <p:sp>
        <p:nvSpPr>
          <p:cNvPr id="21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676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-Copy/4xImage/Pullou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820027" y="800100"/>
            <a:ext cx="5780798" cy="3434708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33" hasCustomPrompt="1"/>
          </p:nvPr>
        </p:nvSpPr>
        <p:spPr>
          <a:xfrm>
            <a:off x="820027" y="4422825"/>
            <a:ext cx="1764000" cy="163945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34" hasCustomPrompt="1"/>
          </p:nvPr>
        </p:nvSpPr>
        <p:spPr>
          <a:xfrm>
            <a:off x="2827776" y="4422825"/>
            <a:ext cx="1764000" cy="163945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35" hasCustomPrompt="1"/>
          </p:nvPr>
        </p:nvSpPr>
        <p:spPr>
          <a:xfrm>
            <a:off x="4835525" y="4422825"/>
            <a:ext cx="1764000" cy="163945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3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7379637" y="1296000"/>
            <a:ext cx="4009088" cy="769441"/>
          </a:xfrm>
        </p:spPr>
        <p:txBody>
          <a:bodyPr wrap="square" lIns="46800" rIns="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br>
              <a:rPr lang="en-GB"/>
            </a:br>
            <a:endParaRPr lang="en-GB"/>
          </a:p>
        </p:txBody>
      </p:sp>
      <p:sp>
        <p:nvSpPr>
          <p:cNvPr id="15" name="Content Placeholder 1"/>
          <p:cNvSpPr>
            <a:spLocks noGrp="1"/>
          </p:cNvSpPr>
          <p:nvPr>
            <p:ph sz="quarter" idx="21"/>
          </p:nvPr>
        </p:nvSpPr>
        <p:spPr>
          <a:xfrm>
            <a:off x="7379637" y="2318400"/>
            <a:ext cx="4009337" cy="1551707"/>
          </a:xfrm>
        </p:spPr>
        <p:txBody>
          <a:bodyPr wrap="square" lIns="46800" rIns="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level5.84</a:t>
            </a:r>
          </a:p>
          <a:p>
            <a:pPr lvl="2"/>
            <a:endParaRPr lang="en-US"/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379637" y="799200"/>
            <a:ext cx="4009088" cy="493340"/>
          </a:xfrm>
        </p:spPr>
        <p:txBody>
          <a:bodyPr lIns="46800" rIns="0"/>
          <a:lstStyle/>
          <a:p>
            <a:r>
              <a:rPr lang="en-US"/>
              <a:t>Click to add title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6"/>
          </p:nvPr>
        </p:nvSpPr>
        <p:spPr>
          <a:xfrm>
            <a:off x="314913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7379637" y="5856901"/>
            <a:ext cx="4009337" cy="128240"/>
          </a:xfrm>
        </p:spPr>
        <p:txBody>
          <a:bodyPr wrap="square" lIns="46800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GB"/>
              <a:t>Click to add source</a:t>
            </a: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7379637" y="5336136"/>
            <a:ext cx="4008422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>
                <a:solidFill>
                  <a:schemeClr val="tx1"/>
                </a:solidFill>
              </a:defRPr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</a:p>
        </p:txBody>
      </p:sp>
      <p:sp>
        <p:nvSpPr>
          <p:cNvPr id="25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808032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-Copy/4xImage/Pullout Bor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/>
          <p:cNvSpPr>
            <a:spLocks noGrp="1"/>
          </p:cNvSpPr>
          <p:nvPr>
            <p:ph type="pic" sz="quarter" idx="32" hasCustomPrompt="1"/>
          </p:nvPr>
        </p:nvSpPr>
        <p:spPr>
          <a:xfrm>
            <a:off x="6096000" y="0"/>
            <a:ext cx="6096000" cy="68580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6851650" y="799199"/>
            <a:ext cx="4537075" cy="3242575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33" hasCustomPrompt="1"/>
          </p:nvPr>
        </p:nvSpPr>
        <p:spPr>
          <a:xfrm>
            <a:off x="6851649" y="4292600"/>
            <a:ext cx="1345141" cy="1785842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34" hasCustomPrompt="1"/>
          </p:nvPr>
        </p:nvSpPr>
        <p:spPr>
          <a:xfrm>
            <a:off x="8447614" y="4292600"/>
            <a:ext cx="1345144" cy="1785842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35" hasCustomPrompt="1"/>
          </p:nvPr>
        </p:nvSpPr>
        <p:spPr>
          <a:xfrm>
            <a:off x="10043580" y="4292600"/>
            <a:ext cx="1345145" cy="1785842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3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803275" y="1296000"/>
            <a:ext cx="4537075" cy="512961"/>
          </a:xfrm>
        </p:spPr>
        <p:txBody>
          <a:bodyPr wrap="square" rIns="4680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endParaRPr lang="en-GB"/>
          </a:p>
        </p:txBody>
      </p:sp>
      <p:sp>
        <p:nvSpPr>
          <p:cNvPr id="15" name="Content Placeholder 1"/>
          <p:cNvSpPr>
            <a:spLocks noGrp="1"/>
          </p:cNvSpPr>
          <p:nvPr>
            <p:ph sz="quarter" idx="21"/>
          </p:nvPr>
        </p:nvSpPr>
        <p:spPr>
          <a:xfrm>
            <a:off x="803291" y="2070000"/>
            <a:ext cx="4537356" cy="1282402"/>
          </a:xfrm>
        </p:spPr>
        <p:txBody>
          <a:bodyPr wrap="square" rIns="4680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799200"/>
            <a:ext cx="4537075" cy="493340"/>
          </a:xfrm>
        </p:spPr>
        <p:txBody>
          <a:bodyPr rIns="46800"/>
          <a:lstStyle/>
          <a:p>
            <a:r>
              <a:rPr lang="en-US"/>
              <a:t>Click to add title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6"/>
          </p:nvPr>
        </p:nvSpPr>
        <p:spPr>
          <a:xfrm>
            <a:off x="29845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20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3094" y="5950202"/>
            <a:ext cx="4533831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854" y="5464909"/>
            <a:ext cx="4535448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</a:p>
        </p:txBody>
      </p:sp>
      <p:sp>
        <p:nvSpPr>
          <p:cNvPr id="22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46845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-Copy/4xImage/Pullout Bor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6851650" y="1296000"/>
            <a:ext cx="4537075" cy="512961"/>
          </a:xfrm>
        </p:spPr>
        <p:txBody>
          <a:bodyPr wrap="square" lIns="46800" rIns="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endParaRPr lang="en-GB"/>
          </a:p>
        </p:txBody>
      </p:sp>
      <p:sp>
        <p:nvSpPr>
          <p:cNvPr id="15" name="Content Placeholder 1"/>
          <p:cNvSpPr>
            <a:spLocks noGrp="1"/>
          </p:cNvSpPr>
          <p:nvPr>
            <p:ph sz="quarter" idx="21"/>
          </p:nvPr>
        </p:nvSpPr>
        <p:spPr>
          <a:xfrm>
            <a:off x="6851604" y="2070000"/>
            <a:ext cx="4537356" cy="1282402"/>
          </a:xfrm>
        </p:spPr>
        <p:txBody>
          <a:bodyPr wrap="square" lIns="46800" rIns="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1650" y="799200"/>
            <a:ext cx="4537075" cy="493340"/>
          </a:xfrm>
        </p:spPr>
        <p:txBody>
          <a:bodyPr lIns="46800" rIns="0"/>
          <a:lstStyle/>
          <a:p>
            <a:r>
              <a:rPr lang="en-US"/>
              <a:t>Click to add title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803275" y="799199"/>
            <a:ext cx="4537075" cy="3242575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33" hasCustomPrompt="1"/>
          </p:nvPr>
        </p:nvSpPr>
        <p:spPr>
          <a:xfrm>
            <a:off x="803275" y="4292600"/>
            <a:ext cx="1346400" cy="17653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34" hasCustomPrompt="1"/>
          </p:nvPr>
        </p:nvSpPr>
        <p:spPr>
          <a:xfrm>
            <a:off x="2398612" y="4292600"/>
            <a:ext cx="1346400" cy="17653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35" hasCustomPrompt="1"/>
          </p:nvPr>
        </p:nvSpPr>
        <p:spPr>
          <a:xfrm>
            <a:off x="3993950" y="4292600"/>
            <a:ext cx="1346400" cy="1765300"/>
          </a:xfrm>
          <a:solidFill>
            <a:schemeClr val="bg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16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/>
              <a:t>Click to add Picture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6"/>
          </p:nvPr>
        </p:nvSpPr>
        <p:spPr>
          <a:xfrm>
            <a:off x="29880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6852056" y="5916462"/>
            <a:ext cx="4536928" cy="128240"/>
          </a:xfrm>
        </p:spPr>
        <p:txBody>
          <a:bodyPr wrap="square" lIns="46800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GB"/>
              <a:t>Click to add source</a:t>
            </a:r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6850830" y="5387591"/>
            <a:ext cx="4535728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</a:p>
        </p:txBody>
      </p:sp>
      <p:sp>
        <p:nvSpPr>
          <p:cNvPr id="26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884042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Image/One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9"/>
          <p:cNvSpPr>
            <a:spLocks noGrp="1"/>
          </p:cNvSpPr>
          <p:nvPr>
            <p:ph type="pic" sz="quarter" idx="30" hasCustomPrompt="1"/>
          </p:nvPr>
        </p:nvSpPr>
        <p:spPr>
          <a:xfrm>
            <a:off x="0" y="0"/>
            <a:ext cx="12192000" cy="2060575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803274" y="800099"/>
            <a:ext cx="10585452" cy="241676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3496818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24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4" y="4027543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25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27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5976660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29" name="Content Placeholder 4"/>
          <p:cNvSpPr>
            <a:spLocks noGrp="1"/>
          </p:cNvSpPr>
          <p:nvPr>
            <p:ph sz="quarter" idx="34"/>
          </p:nvPr>
        </p:nvSpPr>
        <p:spPr>
          <a:xfrm>
            <a:off x="803274" y="4540503"/>
            <a:ext cx="8064499" cy="1277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22122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Image/Two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9"/>
          <p:cNvSpPr>
            <a:spLocks noGrp="1"/>
          </p:cNvSpPr>
          <p:nvPr>
            <p:ph type="pic" sz="quarter" idx="30" hasCustomPrompt="1"/>
          </p:nvPr>
        </p:nvSpPr>
        <p:spPr>
          <a:xfrm>
            <a:off x="0" y="0"/>
            <a:ext cx="12192000" cy="2060575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803274" y="800099"/>
            <a:ext cx="10585452" cy="241676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30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3496818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31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4" y="4027543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32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34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5976660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36" name="Content Placeholder 4"/>
          <p:cNvSpPr>
            <a:spLocks noGrp="1"/>
          </p:cNvSpPr>
          <p:nvPr>
            <p:ph sz="quarter" idx="34"/>
          </p:nvPr>
        </p:nvSpPr>
        <p:spPr>
          <a:xfrm>
            <a:off x="803274" y="4540503"/>
            <a:ext cx="3906249" cy="1277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7" name="Content Placeholder 4"/>
          <p:cNvSpPr>
            <a:spLocks noGrp="1"/>
          </p:cNvSpPr>
          <p:nvPr>
            <p:ph sz="quarter" idx="35"/>
          </p:nvPr>
        </p:nvSpPr>
        <p:spPr>
          <a:xfrm>
            <a:off x="4961524" y="4540503"/>
            <a:ext cx="3906250" cy="1277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3518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One Col/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2"/>
            <a:ext cx="12192000" cy="4797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803274" y="3614869"/>
            <a:ext cx="10585452" cy="244303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1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6327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27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4" y="1337052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28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3286169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29" name="Content Placeholder 4"/>
          <p:cNvSpPr>
            <a:spLocks noGrp="1"/>
          </p:cNvSpPr>
          <p:nvPr>
            <p:ph sz="quarter" idx="34"/>
          </p:nvPr>
        </p:nvSpPr>
        <p:spPr>
          <a:xfrm>
            <a:off x="803274" y="1846800"/>
            <a:ext cx="8064499" cy="1277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154311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Two Col/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2"/>
            <a:ext cx="12192000" cy="4797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803274" y="3614869"/>
            <a:ext cx="10585452" cy="244303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23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4" y="1336001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24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3285118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25" name="Content Placeholder 4"/>
          <p:cNvSpPr>
            <a:spLocks noGrp="1"/>
          </p:cNvSpPr>
          <p:nvPr>
            <p:ph sz="quarter" idx="34"/>
          </p:nvPr>
        </p:nvSpPr>
        <p:spPr>
          <a:xfrm>
            <a:off x="803274" y="1846800"/>
            <a:ext cx="3906000" cy="1277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6" name="Content Placeholder 4"/>
          <p:cNvSpPr>
            <a:spLocks noGrp="1"/>
          </p:cNvSpPr>
          <p:nvPr>
            <p:ph sz="quarter" idx="35"/>
          </p:nvPr>
        </p:nvSpPr>
        <p:spPr>
          <a:xfrm>
            <a:off x="4961773" y="1846800"/>
            <a:ext cx="3906000" cy="1277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6327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19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80816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/Spade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75" y="800100"/>
            <a:ext cx="3171285" cy="113025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3939156"/>
            <a:ext cx="5292188" cy="1744067"/>
          </a:xfrm>
        </p:spPr>
        <p:txBody>
          <a:bodyPr wrap="square" rIns="46800" anchor="b" anchorCtr="0">
            <a:spAutoFit/>
          </a:bodyPr>
          <a:lstStyle>
            <a:lvl1pPr>
              <a:lnSpc>
                <a:spcPts val="6800"/>
              </a:lnSpc>
              <a:defRPr sz="6600" b="1" baseline="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44" name="Text Placeholder 1"/>
          <p:cNvSpPr>
            <a:spLocks noGrp="1"/>
          </p:cNvSpPr>
          <p:nvPr>
            <p:ph type="body" sz="quarter" idx="10" hasCustomPrompt="1"/>
          </p:nvPr>
        </p:nvSpPr>
        <p:spPr>
          <a:xfrm>
            <a:off x="803275" y="5675189"/>
            <a:ext cx="5292188" cy="333425"/>
          </a:xfrm>
        </p:spPr>
        <p:txBody>
          <a:bodyPr wrap="square" rIns="46800">
            <a:spAutoFit/>
          </a:bodyPr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en-US"/>
              <a:t>Click to add name or title</a:t>
            </a:r>
            <a:endParaRPr lang="en-GB"/>
          </a:p>
        </p:txBody>
      </p:sp>
      <p:pic>
        <p:nvPicPr>
          <p:cNvPr id="7" name="Picture Placeholder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831" t="8343" r="31329" b="13695"/>
          <a:stretch/>
        </p:blipFill>
        <p:spPr>
          <a:xfrm>
            <a:off x="6096000" y="0"/>
            <a:ext cx="609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60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1"/>
            <a:ext cx="12192000" cy="6057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6327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2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4" y="1337052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23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5553075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24" name="Content Placeholder 4"/>
          <p:cNvSpPr>
            <a:spLocks noGrp="1"/>
          </p:cNvSpPr>
          <p:nvPr>
            <p:ph sz="quarter" idx="34"/>
          </p:nvPr>
        </p:nvSpPr>
        <p:spPr>
          <a:xfrm>
            <a:off x="803274" y="1846800"/>
            <a:ext cx="10585451" cy="3453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188193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 userDrawn="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1"/>
            <a:ext cx="12192000" cy="6057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6327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18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4" y="1337052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22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5553075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23" name="Content Placeholder 4"/>
          <p:cNvSpPr>
            <a:spLocks noGrp="1"/>
          </p:cNvSpPr>
          <p:nvPr>
            <p:ph sz="quarter" idx="34"/>
          </p:nvPr>
        </p:nvSpPr>
        <p:spPr>
          <a:xfrm>
            <a:off x="803274" y="1846800"/>
            <a:ext cx="5157511" cy="3453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Content Placeholder 4"/>
          <p:cNvSpPr>
            <a:spLocks noGrp="1"/>
          </p:cNvSpPr>
          <p:nvPr>
            <p:ph sz="quarter" idx="35"/>
          </p:nvPr>
        </p:nvSpPr>
        <p:spPr>
          <a:xfrm>
            <a:off x="6221273" y="1846800"/>
            <a:ext cx="5158800" cy="3453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56919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1"/>
            <a:ext cx="12192000" cy="6057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6327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2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3" y="1337052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23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5553075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24" name="Content Placeholder 4"/>
          <p:cNvSpPr>
            <a:spLocks noGrp="1"/>
          </p:cNvSpPr>
          <p:nvPr>
            <p:ph sz="quarter" idx="34"/>
          </p:nvPr>
        </p:nvSpPr>
        <p:spPr>
          <a:xfrm>
            <a:off x="803273" y="1846800"/>
            <a:ext cx="3358800" cy="3453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5" name="Content Placeholder 4"/>
          <p:cNvSpPr>
            <a:spLocks noGrp="1"/>
          </p:cNvSpPr>
          <p:nvPr>
            <p:ph sz="quarter" idx="35"/>
          </p:nvPr>
        </p:nvSpPr>
        <p:spPr>
          <a:xfrm>
            <a:off x="4416750" y="1846800"/>
            <a:ext cx="3358501" cy="3453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Content Placeholder 4"/>
          <p:cNvSpPr>
            <a:spLocks noGrp="1"/>
          </p:cNvSpPr>
          <p:nvPr>
            <p:ph sz="quarter" idx="36"/>
          </p:nvPr>
        </p:nvSpPr>
        <p:spPr>
          <a:xfrm>
            <a:off x="8027876" y="1846800"/>
            <a:ext cx="3358800" cy="3453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64686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Desc/Image/Media/Proces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"/>
            <a:ext cx="12192000" cy="6057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33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6327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34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3" y="1337052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35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5553075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36" name="Content Placeholder 4"/>
          <p:cNvSpPr>
            <a:spLocks noGrp="1"/>
          </p:cNvSpPr>
          <p:nvPr>
            <p:ph sz="quarter" idx="34"/>
          </p:nvPr>
        </p:nvSpPr>
        <p:spPr>
          <a:xfrm>
            <a:off x="803273" y="1846800"/>
            <a:ext cx="3358800" cy="1990800"/>
          </a:xfrm>
          <a:solidFill>
            <a:schemeClr val="bg2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7" name="Content Placeholder 4"/>
          <p:cNvSpPr>
            <a:spLocks noGrp="1"/>
          </p:cNvSpPr>
          <p:nvPr>
            <p:ph sz="quarter" idx="35"/>
          </p:nvPr>
        </p:nvSpPr>
        <p:spPr>
          <a:xfrm>
            <a:off x="4414698" y="1846800"/>
            <a:ext cx="3358501" cy="1990800"/>
          </a:xfrm>
          <a:solidFill>
            <a:schemeClr val="bg2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8" name="Content Placeholder 4"/>
          <p:cNvSpPr>
            <a:spLocks noGrp="1"/>
          </p:cNvSpPr>
          <p:nvPr>
            <p:ph sz="quarter" idx="36"/>
          </p:nvPr>
        </p:nvSpPr>
        <p:spPr>
          <a:xfrm>
            <a:off x="8027876" y="1846800"/>
            <a:ext cx="3358800" cy="1990800"/>
          </a:xfrm>
          <a:solidFill>
            <a:schemeClr val="bg2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9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803273" y="1846800"/>
            <a:ext cx="569601" cy="569601"/>
          </a:xfrm>
          <a:solidFill>
            <a:schemeClr val="tx2"/>
          </a:solidFill>
          <a:ln w="50800" cap="sq">
            <a:noFill/>
            <a:miter lim="800000"/>
          </a:ln>
        </p:spPr>
        <p:txBody>
          <a:bodyPr wrap="square" lIns="36000" tIns="72000" rIns="36000" bIns="72000" anchor="ctr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2000" b="1"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40" name="Text Placeholder 3"/>
          <p:cNvSpPr>
            <a:spLocks noGrp="1"/>
          </p:cNvSpPr>
          <p:nvPr>
            <p:ph type="body" sz="quarter" idx="37" hasCustomPrompt="1"/>
          </p:nvPr>
        </p:nvSpPr>
        <p:spPr>
          <a:xfrm>
            <a:off x="4416750" y="1846800"/>
            <a:ext cx="569601" cy="569601"/>
          </a:xfrm>
          <a:solidFill>
            <a:schemeClr val="tx2"/>
          </a:solidFill>
          <a:ln w="50800" cap="sq">
            <a:noFill/>
            <a:miter lim="800000"/>
          </a:ln>
        </p:spPr>
        <p:txBody>
          <a:bodyPr wrap="square" lIns="36000" tIns="72000" rIns="36000" bIns="72000" anchor="ctr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2000" b="1"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41" name="Text Placeholder 3"/>
          <p:cNvSpPr>
            <a:spLocks noGrp="1"/>
          </p:cNvSpPr>
          <p:nvPr>
            <p:ph type="body" sz="quarter" idx="38" hasCustomPrompt="1"/>
          </p:nvPr>
        </p:nvSpPr>
        <p:spPr>
          <a:xfrm>
            <a:off x="8027876" y="1846800"/>
            <a:ext cx="569601" cy="569601"/>
          </a:xfrm>
          <a:solidFill>
            <a:schemeClr val="tx2"/>
          </a:solidFill>
          <a:ln w="50800" cap="sq">
            <a:noFill/>
            <a:miter lim="800000"/>
          </a:ln>
        </p:spPr>
        <p:txBody>
          <a:bodyPr wrap="square" lIns="36000" tIns="72000" rIns="36000" bIns="72000" anchor="ctr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2000" b="1"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42" name="Content Placeholder 2"/>
          <p:cNvSpPr>
            <a:spLocks noGrp="1"/>
          </p:cNvSpPr>
          <p:nvPr>
            <p:ph sz="quarter" idx="14" hasCustomPrompt="1"/>
          </p:nvPr>
        </p:nvSpPr>
        <p:spPr>
          <a:xfrm>
            <a:off x="803274" y="3837600"/>
            <a:ext cx="3358799" cy="1463063"/>
          </a:xfrm>
        </p:spPr>
        <p:txBody>
          <a:bodyPr lIns="252000" tIns="252000" rIns="252000" bIns="252000">
            <a:noAutofit/>
          </a:bodyPr>
          <a:lstStyle>
            <a:lvl1pPr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43" name="Content Placeholder 2"/>
          <p:cNvSpPr>
            <a:spLocks noGrp="1"/>
          </p:cNvSpPr>
          <p:nvPr>
            <p:ph sz="quarter" idx="29" hasCustomPrompt="1"/>
          </p:nvPr>
        </p:nvSpPr>
        <p:spPr>
          <a:xfrm>
            <a:off x="4414698" y="3837600"/>
            <a:ext cx="3360016" cy="1463063"/>
          </a:xfrm>
        </p:spPr>
        <p:txBody>
          <a:bodyPr lIns="252000" tIns="252000" rIns="252000" bIns="252000">
            <a:noAutofit/>
          </a:bodyPr>
          <a:lstStyle>
            <a:lvl1pPr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44" name="Content Placeholder 2"/>
          <p:cNvSpPr>
            <a:spLocks noGrp="1"/>
          </p:cNvSpPr>
          <p:nvPr>
            <p:ph sz="quarter" idx="31" hasCustomPrompt="1"/>
          </p:nvPr>
        </p:nvSpPr>
        <p:spPr>
          <a:xfrm>
            <a:off x="8027876" y="3837600"/>
            <a:ext cx="3358800" cy="1463063"/>
          </a:xfrm>
        </p:spPr>
        <p:txBody>
          <a:bodyPr lIns="252000" tIns="252000" rIns="252000" bIns="252000">
            <a:noAutofit/>
          </a:bodyPr>
          <a:lstStyle>
            <a:lvl1pPr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21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094587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Desc/Image/Media/Proces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 userDrawn="1"/>
        </p:nvSpPr>
        <p:spPr>
          <a:xfrm>
            <a:off x="0" y="1"/>
            <a:ext cx="12192000" cy="6057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30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6327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31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3" y="1337052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32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5553075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33" name="Content Placeholder 4"/>
          <p:cNvSpPr>
            <a:spLocks noGrp="1"/>
          </p:cNvSpPr>
          <p:nvPr>
            <p:ph sz="quarter" idx="34"/>
          </p:nvPr>
        </p:nvSpPr>
        <p:spPr>
          <a:xfrm>
            <a:off x="803273" y="1846800"/>
            <a:ext cx="2016000" cy="1620000"/>
          </a:xfrm>
          <a:solidFill>
            <a:schemeClr val="bg2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6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803273" y="1846800"/>
            <a:ext cx="569601" cy="569601"/>
          </a:xfrm>
          <a:solidFill>
            <a:schemeClr val="tx2"/>
          </a:solidFill>
          <a:ln w="50800" cap="sq">
            <a:noFill/>
            <a:miter lim="800000"/>
          </a:ln>
        </p:spPr>
        <p:txBody>
          <a:bodyPr wrap="square" lIns="36000" tIns="72000" rIns="36000" bIns="72000" anchor="ctr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2000" b="1"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39" name="Content Placeholder 2"/>
          <p:cNvSpPr>
            <a:spLocks noGrp="1"/>
          </p:cNvSpPr>
          <p:nvPr>
            <p:ph sz="quarter" idx="14" hasCustomPrompt="1"/>
          </p:nvPr>
        </p:nvSpPr>
        <p:spPr>
          <a:xfrm>
            <a:off x="2819273" y="1846800"/>
            <a:ext cx="3106387" cy="1620000"/>
          </a:xfrm>
        </p:spPr>
        <p:txBody>
          <a:bodyPr lIns="252000" tIns="252000" rIns="252000" bIns="252000">
            <a:noAutofit/>
          </a:bodyPr>
          <a:lstStyle>
            <a:lvl1pPr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42" name="Content Placeholder 4"/>
          <p:cNvSpPr>
            <a:spLocks noGrp="1"/>
          </p:cNvSpPr>
          <p:nvPr>
            <p:ph sz="quarter" idx="35"/>
          </p:nvPr>
        </p:nvSpPr>
        <p:spPr>
          <a:xfrm>
            <a:off x="803273" y="3686263"/>
            <a:ext cx="2016000" cy="1620000"/>
          </a:xfrm>
          <a:solidFill>
            <a:schemeClr val="bg2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36" hasCustomPrompt="1"/>
          </p:nvPr>
        </p:nvSpPr>
        <p:spPr>
          <a:xfrm>
            <a:off x="803273" y="3686263"/>
            <a:ext cx="569601" cy="569601"/>
          </a:xfrm>
          <a:solidFill>
            <a:schemeClr val="tx2"/>
          </a:solidFill>
          <a:ln w="50800" cap="sq">
            <a:noFill/>
            <a:miter lim="800000"/>
          </a:ln>
        </p:spPr>
        <p:txBody>
          <a:bodyPr wrap="square" lIns="36000" tIns="72000" rIns="36000" bIns="72000" anchor="ctr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2000" b="1"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44" name="Content Placeholder 2"/>
          <p:cNvSpPr>
            <a:spLocks noGrp="1"/>
          </p:cNvSpPr>
          <p:nvPr>
            <p:ph sz="quarter" idx="37" hasCustomPrompt="1"/>
          </p:nvPr>
        </p:nvSpPr>
        <p:spPr>
          <a:xfrm>
            <a:off x="2819273" y="3686263"/>
            <a:ext cx="3106387" cy="1620000"/>
          </a:xfrm>
        </p:spPr>
        <p:txBody>
          <a:bodyPr lIns="252000" tIns="252000" rIns="252000" bIns="252000">
            <a:noAutofit/>
          </a:bodyPr>
          <a:lstStyle>
            <a:lvl1pPr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45" name="Content Placeholder 4"/>
          <p:cNvSpPr>
            <a:spLocks noGrp="1"/>
          </p:cNvSpPr>
          <p:nvPr>
            <p:ph sz="quarter" idx="38"/>
          </p:nvPr>
        </p:nvSpPr>
        <p:spPr>
          <a:xfrm>
            <a:off x="6266338" y="1846800"/>
            <a:ext cx="2016000" cy="1620000"/>
          </a:xfrm>
          <a:solidFill>
            <a:schemeClr val="bg2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39" hasCustomPrompt="1"/>
          </p:nvPr>
        </p:nvSpPr>
        <p:spPr>
          <a:xfrm>
            <a:off x="6266338" y="1846800"/>
            <a:ext cx="569601" cy="569601"/>
          </a:xfrm>
          <a:solidFill>
            <a:schemeClr val="tx2"/>
          </a:solidFill>
          <a:ln w="50800" cap="sq">
            <a:noFill/>
            <a:miter lim="800000"/>
          </a:ln>
        </p:spPr>
        <p:txBody>
          <a:bodyPr wrap="square" lIns="36000" tIns="72000" rIns="36000" bIns="72000" anchor="ctr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2000" b="1"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47" name="Content Placeholder 2"/>
          <p:cNvSpPr>
            <a:spLocks noGrp="1"/>
          </p:cNvSpPr>
          <p:nvPr>
            <p:ph sz="quarter" idx="40" hasCustomPrompt="1"/>
          </p:nvPr>
        </p:nvSpPr>
        <p:spPr>
          <a:xfrm>
            <a:off x="8282338" y="1846800"/>
            <a:ext cx="3106387" cy="1620000"/>
          </a:xfrm>
        </p:spPr>
        <p:txBody>
          <a:bodyPr lIns="252000" tIns="252000" rIns="252000" bIns="252000">
            <a:noAutofit/>
          </a:bodyPr>
          <a:lstStyle>
            <a:lvl1pPr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48" name="Content Placeholder 4"/>
          <p:cNvSpPr>
            <a:spLocks noGrp="1"/>
          </p:cNvSpPr>
          <p:nvPr>
            <p:ph sz="quarter" idx="41"/>
          </p:nvPr>
        </p:nvSpPr>
        <p:spPr>
          <a:xfrm>
            <a:off x="6266338" y="3686263"/>
            <a:ext cx="2016000" cy="1620000"/>
          </a:xfrm>
          <a:solidFill>
            <a:schemeClr val="bg2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9" name="Text Placeholder 3"/>
          <p:cNvSpPr>
            <a:spLocks noGrp="1"/>
          </p:cNvSpPr>
          <p:nvPr>
            <p:ph type="body" sz="quarter" idx="42" hasCustomPrompt="1"/>
          </p:nvPr>
        </p:nvSpPr>
        <p:spPr>
          <a:xfrm>
            <a:off x="6266338" y="3686263"/>
            <a:ext cx="569601" cy="569601"/>
          </a:xfrm>
          <a:solidFill>
            <a:schemeClr val="tx2"/>
          </a:solidFill>
          <a:ln w="50800" cap="sq">
            <a:noFill/>
            <a:miter lim="800000"/>
          </a:ln>
        </p:spPr>
        <p:txBody>
          <a:bodyPr wrap="square" lIns="36000" tIns="72000" rIns="36000" bIns="72000" anchor="ctr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2000" b="1"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50" name="Content Placeholder 2"/>
          <p:cNvSpPr>
            <a:spLocks noGrp="1"/>
          </p:cNvSpPr>
          <p:nvPr>
            <p:ph sz="quarter" idx="43" hasCustomPrompt="1"/>
          </p:nvPr>
        </p:nvSpPr>
        <p:spPr>
          <a:xfrm>
            <a:off x="8282338" y="3686263"/>
            <a:ext cx="3106387" cy="1620000"/>
          </a:xfrm>
        </p:spPr>
        <p:txBody>
          <a:bodyPr lIns="252000" tIns="252000" rIns="252000" bIns="252000">
            <a:noAutofit/>
          </a:bodyPr>
          <a:lstStyle>
            <a:lvl1pPr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24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4402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ontent Placeholder 7"/>
          <p:cNvSpPr>
            <a:spLocks noGrp="1"/>
          </p:cNvSpPr>
          <p:nvPr>
            <p:ph sz="quarter" idx="28" hasCustomPrompt="1"/>
          </p:nvPr>
        </p:nvSpPr>
        <p:spPr>
          <a:xfrm>
            <a:off x="803273" y="810000"/>
            <a:ext cx="3358800" cy="2504700"/>
          </a:xfrm>
          <a:solidFill>
            <a:schemeClr val="tx2"/>
          </a:solidFill>
        </p:spPr>
        <p:txBody>
          <a:bodyPr lIns="504000" tIns="504000" rIns="504000" bIns="50400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49" name="Content Placeholder 7"/>
          <p:cNvSpPr>
            <a:spLocks noGrp="1"/>
          </p:cNvSpPr>
          <p:nvPr>
            <p:ph sz="quarter" idx="29" hasCustomPrompt="1"/>
          </p:nvPr>
        </p:nvSpPr>
        <p:spPr>
          <a:xfrm>
            <a:off x="803273" y="3553200"/>
            <a:ext cx="3358800" cy="2504700"/>
          </a:xfrm>
          <a:solidFill>
            <a:schemeClr val="bg1"/>
          </a:solidFill>
        </p:spPr>
        <p:txBody>
          <a:bodyPr lIns="504000" tIns="504000" rIns="504000" bIns="504000">
            <a:noAutofit/>
          </a:bodyPr>
          <a:lstStyle>
            <a:lvl1pPr>
              <a:defRPr sz="1600" baseline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0" name="Content Placeholder 7"/>
          <p:cNvSpPr>
            <a:spLocks noGrp="1"/>
          </p:cNvSpPr>
          <p:nvPr>
            <p:ph sz="quarter" idx="30" hasCustomPrompt="1"/>
          </p:nvPr>
        </p:nvSpPr>
        <p:spPr>
          <a:xfrm>
            <a:off x="4400549" y="810000"/>
            <a:ext cx="3358800" cy="2504700"/>
          </a:xfrm>
          <a:solidFill>
            <a:schemeClr val="bg1"/>
          </a:solidFill>
        </p:spPr>
        <p:txBody>
          <a:bodyPr lIns="504000" tIns="504000" rIns="504000" bIns="504000">
            <a:noAutofit/>
          </a:bodyPr>
          <a:lstStyle>
            <a:lvl1pPr>
              <a:defRPr sz="1600" baseline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1" name="Content Placeholder 7"/>
          <p:cNvSpPr>
            <a:spLocks noGrp="1"/>
          </p:cNvSpPr>
          <p:nvPr>
            <p:ph sz="quarter" idx="31" hasCustomPrompt="1"/>
          </p:nvPr>
        </p:nvSpPr>
        <p:spPr>
          <a:xfrm>
            <a:off x="4400549" y="3553200"/>
            <a:ext cx="3358800" cy="2504700"/>
          </a:xfrm>
          <a:solidFill>
            <a:schemeClr val="tx2"/>
          </a:solidFill>
        </p:spPr>
        <p:txBody>
          <a:bodyPr lIns="504000" tIns="504000" rIns="504000" bIns="504000">
            <a:no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2" name="Content Placeholder 7"/>
          <p:cNvSpPr>
            <a:spLocks noGrp="1"/>
          </p:cNvSpPr>
          <p:nvPr>
            <p:ph sz="quarter" idx="34" hasCustomPrompt="1"/>
          </p:nvPr>
        </p:nvSpPr>
        <p:spPr>
          <a:xfrm>
            <a:off x="7997825" y="810000"/>
            <a:ext cx="3358800" cy="2504700"/>
          </a:xfrm>
          <a:solidFill>
            <a:schemeClr val="tx2"/>
          </a:solidFill>
        </p:spPr>
        <p:txBody>
          <a:bodyPr lIns="504000" tIns="504000" rIns="504000" bIns="50400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3" name="Content Placeholder 7"/>
          <p:cNvSpPr>
            <a:spLocks noGrp="1"/>
          </p:cNvSpPr>
          <p:nvPr>
            <p:ph sz="quarter" idx="35" hasCustomPrompt="1"/>
          </p:nvPr>
        </p:nvSpPr>
        <p:spPr>
          <a:xfrm>
            <a:off x="7997825" y="3553200"/>
            <a:ext cx="3358800" cy="2504700"/>
          </a:xfrm>
          <a:solidFill>
            <a:schemeClr val="bg1"/>
          </a:solidFill>
        </p:spPr>
        <p:txBody>
          <a:bodyPr lIns="504000" tIns="504000" rIns="504000" bIns="504000">
            <a:no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4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57" name="Title 1"/>
          <p:cNvSpPr>
            <a:spLocks noGrp="1"/>
          </p:cNvSpPr>
          <p:nvPr>
            <p:ph type="title" hasCustomPrompt="1"/>
          </p:nvPr>
        </p:nvSpPr>
        <p:spPr>
          <a:xfrm>
            <a:off x="1015822" y="1150238"/>
            <a:ext cx="2933701" cy="974626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08293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ontent Placeholder 7"/>
          <p:cNvSpPr>
            <a:spLocks noGrp="1"/>
          </p:cNvSpPr>
          <p:nvPr>
            <p:ph sz="quarter" idx="28" hasCustomPrompt="1"/>
          </p:nvPr>
        </p:nvSpPr>
        <p:spPr>
          <a:xfrm>
            <a:off x="803273" y="808225"/>
            <a:ext cx="2457113" cy="2504700"/>
          </a:xfrm>
          <a:solidFill>
            <a:schemeClr val="tx2"/>
          </a:solidFill>
        </p:spPr>
        <p:txBody>
          <a:bodyPr lIns="504000" tIns="504000" rIns="504000" bIns="50400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3" name="Content Placeholder 7"/>
          <p:cNvSpPr>
            <a:spLocks noGrp="1"/>
          </p:cNvSpPr>
          <p:nvPr>
            <p:ph sz="quarter" idx="29" hasCustomPrompt="1"/>
          </p:nvPr>
        </p:nvSpPr>
        <p:spPr>
          <a:xfrm>
            <a:off x="803273" y="3553200"/>
            <a:ext cx="2458800" cy="2504700"/>
          </a:xfrm>
          <a:solidFill>
            <a:schemeClr val="bg1"/>
          </a:solidFill>
        </p:spPr>
        <p:txBody>
          <a:bodyPr lIns="504000" tIns="504000" rIns="504000" bIns="504000">
            <a:noAutofit/>
          </a:bodyPr>
          <a:lstStyle>
            <a:lvl1pPr>
              <a:defRPr sz="1600" baseline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4" name="Content Placeholder 7"/>
          <p:cNvSpPr>
            <a:spLocks noGrp="1"/>
          </p:cNvSpPr>
          <p:nvPr>
            <p:ph sz="quarter" idx="30" hasCustomPrompt="1"/>
          </p:nvPr>
        </p:nvSpPr>
        <p:spPr>
          <a:xfrm>
            <a:off x="3512796" y="808225"/>
            <a:ext cx="2457113" cy="2504700"/>
          </a:xfrm>
          <a:solidFill>
            <a:schemeClr val="bg1"/>
          </a:solidFill>
        </p:spPr>
        <p:txBody>
          <a:bodyPr lIns="504000" tIns="504000" rIns="504000" bIns="504000">
            <a:noAutofit/>
          </a:bodyPr>
          <a:lstStyle>
            <a:lvl1pPr>
              <a:defRPr sz="1600" baseline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5" name="Content Placeholder 7"/>
          <p:cNvSpPr>
            <a:spLocks noGrp="1"/>
          </p:cNvSpPr>
          <p:nvPr>
            <p:ph sz="quarter" idx="31" hasCustomPrompt="1"/>
          </p:nvPr>
        </p:nvSpPr>
        <p:spPr>
          <a:xfrm>
            <a:off x="3512796" y="3553200"/>
            <a:ext cx="2458800" cy="2504700"/>
          </a:xfrm>
          <a:solidFill>
            <a:schemeClr val="tx2"/>
          </a:solidFill>
        </p:spPr>
        <p:txBody>
          <a:bodyPr lIns="504000" tIns="504000" rIns="504000" bIns="504000">
            <a:no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6" name="Content Placeholder 7"/>
          <p:cNvSpPr>
            <a:spLocks noGrp="1"/>
          </p:cNvSpPr>
          <p:nvPr>
            <p:ph sz="quarter" idx="34" hasCustomPrompt="1"/>
          </p:nvPr>
        </p:nvSpPr>
        <p:spPr>
          <a:xfrm>
            <a:off x="6222319" y="808225"/>
            <a:ext cx="2457113" cy="2504700"/>
          </a:xfrm>
          <a:solidFill>
            <a:schemeClr val="tx2"/>
          </a:solidFill>
        </p:spPr>
        <p:txBody>
          <a:bodyPr lIns="504000" tIns="504000" rIns="504000" bIns="50400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7" name="Content Placeholder 7"/>
          <p:cNvSpPr>
            <a:spLocks noGrp="1"/>
          </p:cNvSpPr>
          <p:nvPr>
            <p:ph sz="quarter" idx="35" hasCustomPrompt="1"/>
          </p:nvPr>
        </p:nvSpPr>
        <p:spPr>
          <a:xfrm>
            <a:off x="6222319" y="3553200"/>
            <a:ext cx="2458800" cy="2504700"/>
          </a:xfrm>
          <a:solidFill>
            <a:schemeClr val="bg1"/>
          </a:solidFill>
        </p:spPr>
        <p:txBody>
          <a:bodyPr lIns="504000" tIns="504000" rIns="504000" bIns="504000">
            <a:no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8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41" name="Title 1"/>
          <p:cNvSpPr>
            <a:spLocks noGrp="1"/>
          </p:cNvSpPr>
          <p:nvPr>
            <p:ph type="title" hasCustomPrompt="1"/>
          </p:nvPr>
        </p:nvSpPr>
        <p:spPr>
          <a:xfrm>
            <a:off x="1015823" y="1150238"/>
            <a:ext cx="1995392" cy="974626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42" name="Content Placeholder 7"/>
          <p:cNvSpPr>
            <a:spLocks noGrp="1"/>
          </p:cNvSpPr>
          <p:nvPr>
            <p:ph sz="quarter" idx="36" hasCustomPrompt="1"/>
          </p:nvPr>
        </p:nvSpPr>
        <p:spPr>
          <a:xfrm>
            <a:off x="8931841" y="808225"/>
            <a:ext cx="2457115" cy="2504700"/>
          </a:xfrm>
          <a:noFill/>
        </p:spPr>
        <p:txBody>
          <a:bodyPr lIns="504000" tIns="504000" rIns="504000" bIns="50400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43" name="Content Placeholder 7"/>
          <p:cNvSpPr>
            <a:spLocks noGrp="1"/>
          </p:cNvSpPr>
          <p:nvPr>
            <p:ph sz="quarter" idx="37" hasCustomPrompt="1"/>
          </p:nvPr>
        </p:nvSpPr>
        <p:spPr>
          <a:xfrm>
            <a:off x="8930156" y="3553200"/>
            <a:ext cx="2458800" cy="2504700"/>
          </a:xfrm>
          <a:solidFill>
            <a:schemeClr val="tx2"/>
          </a:solidFill>
        </p:spPr>
        <p:txBody>
          <a:bodyPr lIns="504000" tIns="504000" rIns="504000" bIns="504000">
            <a:no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6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978887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"/>
          <p:cNvSpPr>
            <a:spLocks noGrp="1"/>
          </p:cNvSpPr>
          <p:nvPr>
            <p:ph sz="quarter" idx="12"/>
          </p:nvPr>
        </p:nvSpPr>
        <p:spPr>
          <a:xfrm>
            <a:off x="1460498" y="1800000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3273" y="1800225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quarter" idx="19"/>
          </p:nvPr>
        </p:nvSpPr>
        <p:spPr>
          <a:xfrm>
            <a:off x="1460498" y="2764709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803273" y="2764934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quarter" idx="21"/>
          </p:nvPr>
        </p:nvSpPr>
        <p:spPr>
          <a:xfrm>
            <a:off x="1460498" y="3729418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803273" y="3729643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20" name="Content Placeholder 4"/>
          <p:cNvSpPr>
            <a:spLocks noGrp="1"/>
          </p:cNvSpPr>
          <p:nvPr>
            <p:ph sz="quarter" idx="23"/>
          </p:nvPr>
        </p:nvSpPr>
        <p:spPr>
          <a:xfrm>
            <a:off x="1460498" y="4694127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Picture Placeholder 4"/>
          <p:cNvSpPr>
            <a:spLocks noGrp="1"/>
          </p:cNvSpPr>
          <p:nvPr>
            <p:ph type="pic" sz="quarter" idx="24" hasCustomPrompt="1"/>
          </p:nvPr>
        </p:nvSpPr>
        <p:spPr>
          <a:xfrm>
            <a:off x="803273" y="4694352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6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52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6327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53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3" y="1337052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106" name="Content Placeholder 1"/>
          <p:cNvSpPr>
            <a:spLocks noGrp="1"/>
          </p:cNvSpPr>
          <p:nvPr>
            <p:ph sz="quarter" idx="48"/>
          </p:nvPr>
        </p:nvSpPr>
        <p:spPr>
          <a:xfrm>
            <a:off x="5072063" y="1800000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Picture Placeholder 2"/>
          <p:cNvSpPr>
            <a:spLocks noGrp="1"/>
          </p:cNvSpPr>
          <p:nvPr>
            <p:ph type="pic" sz="quarter" idx="49" hasCustomPrompt="1"/>
          </p:nvPr>
        </p:nvSpPr>
        <p:spPr>
          <a:xfrm>
            <a:off x="4414838" y="1800225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108" name="Content Placeholder 2"/>
          <p:cNvSpPr>
            <a:spLocks noGrp="1"/>
          </p:cNvSpPr>
          <p:nvPr>
            <p:ph sz="quarter" idx="50"/>
          </p:nvPr>
        </p:nvSpPr>
        <p:spPr>
          <a:xfrm>
            <a:off x="5072063" y="2764709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Picture Placeholder 2"/>
          <p:cNvSpPr>
            <a:spLocks noGrp="1"/>
          </p:cNvSpPr>
          <p:nvPr>
            <p:ph type="pic" sz="quarter" idx="51" hasCustomPrompt="1"/>
          </p:nvPr>
        </p:nvSpPr>
        <p:spPr>
          <a:xfrm>
            <a:off x="4414838" y="2764934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110" name="Content Placeholder 3"/>
          <p:cNvSpPr>
            <a:spLocks noGrp="1"/>
          </p:cNvSpPr>
          <p:nvPr>
            <p:ph sz="quarter" idx="52"/>
          </p:nvPr>
        </p:nvSpPr>
        <p:spPr>
          <a:xfrm>
            <a:off x="5072063" y="3729418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Picture Placeholder 3"/>
          <p:cNvSpPr>
            <a:spLocks noGrp="1"/>
          </p:cNvSpPr>
          <p:nvPr>
            <p:ph type="pic" sz="quarter" idx="53" hasCustomPrompt="1"/>
          </p:nvPr>
        </p:nvSpPr>
        <p:spPr>
          <a:xfrm>
            <a:off x="4414838" y="3729643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112" name="Content Placeholder 4"/>
          <p:cNvSpPr>
            <a:spLocks noGrp="1"/>
          </p:cNvSpPr>
          <p:nvPr>
            <p:ph sz="quarter" idx="54"/>
          </p:nvPr>
        </p:nvSpPr>
        <p:spPr>
          <a:xfrm>
            <a:off x="5072063" y="4694127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3" name="Picture Placeholder 4"/>
          <p:cNvSpPr>
            <a:spLocks noGrp="1"/>
          </p:cNvSpPr>
          <p:nvPr>
            <p:ph type="pic" sz="quarter" idx="55" hasCustomPrompt="1"/>
          </p:nvPr>
        </p:nvSpPr>
        <p:spPr>
          <a:xfrm>
            <a:off x="4414838" y="4694352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115" name="Content Placeholder 1"/>
          <p:cNvSpPr>
            <a:spLocks noGrp="1"/>
          </p:cNvSpPr>
          <p:nvPr>
            <p:ph sz="quarter" idx="56"/>
          </p:nvPr>
        </p:nvSpPr>
        <p:spPr>
          <a:xfrm>
            <a:off x="8670925" y="1800000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6" name="Picture Placeholder 2"/>
          <p:cNvSpPr>
            <a:spLocks noGrp="1"/>
          </p:cNvSpPr>
          <p:nvPr>
            <p:ph type="pic" sz="quarter" idx="57" hasCustomPrompt="1"/>
          </p:nvPr>
        </p:nvSpPr>
        <p:spPr>
          <a:xfrm>
            <a:off x="8013700" y="1800225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117" name="Content Placeholder 2"/>
          <p:cNvSpPr>
            <a:spLocks noGrp="1"/>
          </p:cNvSpPr>
          <p:nvPr>
            <p:ph sz="quarter" idx="58"/>
          </p:nvPr>
        </p:nvSpPr>
        <p:spPr>
          <a:xfrm>
            <a:off x="8670925" y="2764709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8" name="Picture Placeholder 2"/>
          <p:cNvSpPr>
            <a:spLocks noGrp="1"/>
          </p:cNvSpPr>
          <p:nvPr>
            <p:ph type="pic" sz="quarter" idx="59" hasCustomPrompt="1"/>
          </p:nvPr>
        </p:nvSpPr>
        <p:spPr>
          <a:xfrm>
            <a:off x="8013700" y="2764934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119" name="Content Placeholder 3"/>
          <p:cNvSpPr>
            <a:spLocks noGrp="1"/>
          </p:cNvSpPr>
          <p:nvPr>
            <p:ph sz="quarter" idx="60"/>
          </p:nvPr>
        </p:nvSpPr>
        <p:spPr>
          <a:xfrm>
            <a:off x="8670925" y="3729418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0" name="Picture Placeholder 3"/>
          <p:cNvSpPr>
            <a:spLocks noGrp="1"/>
          </p:cNvSpPr>
          <p:nvPr>
            <p:ph type="pic" sz="quarter" idx="61" hasCustomPrompt="1"/>
          </p:nvPr>
        </p:nvSpPr>
        <p:spPr>
          <a:xfrm>
            <a:off x="8013700" y="3729643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121" name="Content Placeholder 4"/>
          <p:cNvSpPr>
            <a:spLocks noGrp="1"/>
          </p:cNvSpPr>
          <p:nvPr>
            <p:ph sz="quarter" idx="62"/>
          </p:nvPr>
        </p:nvSpPr>
        <p:spPr>
          <a:xfrm>
            <a:off x="8670925" y="4694127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2" name="Picture Placeholder 4"/>
          <p:cNvSpPr>
            <a:spLocks noGrp="1"/>
          </p:cNvSpPr>
          <p:nvPr>
            <p:ph type="pic" sz="quarter" idx="63" hasCustomPrompt="1"/>
          </p:nvPr>
        </p:nvSpPr>
        <p:spPr>
          <a:xfrm>
            <a:off x="8013700" y="4694352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32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091603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!!Pattern-BLU02"/>
          <p:cNvGrpSpPr/>
          <p:nvPr/>
        </p:nvGrpSpPr>
        <p:grpSpPr>
          <a:xfrm>
            <a:off x="0" y="4698000"/>
            <a:ext cx="12200401" cy="2169902"/>
            <a:chOff x="0" y="4698000"/>
            <a:chExt cx="12200401" cy="2169902"/>
          </a:xfrm>
          <a:solidFill>
            <a:schemeClr val="tx2"/>
          </a:solidFill>
        </p:grpSpPr>
        <p:sp>
          <p:nvSpPr>
            <p:cNvPr id="8" name="Freeform 7"/>
            <p:cNvSpPr/>
            <p:nvPr/>
          </p:nvSpPr>
          <p:spPr>
            <a:xfrm>
              <a:off x="0" y="4698001"/>
              <a:ext cx="306840" cy="306841"/>
            </a:xfrm>
            <a:custGeom>
              <a:avLst/>
              <a:gdLst>
                <a:gd name="connsiteX0" fmla="*/ 172024 w 306840"/>
                <a:gd name="connsiteY0" fmla="*/ 0 h 306841"/>
                <a:gd name="connsiteX1" fmla="*/ 306840 w 306840"/>
                <a:gd name="connsiteY1" fmla="*/ 0 h 306841"/>
                <a:gd name="connsiteX2" fmla="*/ 0 w 306840"/>
                <a:gd name="connsiteY2" fmla="*/ 306841 h 306841"/>
                <a:gd name="connsiteX3" fmla="*/ 0 w 306840"/>
                <a:gd name="connsiteY3" fmla="*/ 172024 h 306841"/>
                <a:gd name="connsiteX4" fmla="*/ 172024 w 306840"/>
                <a:gd name="connsiteY4" fmla="*/ 0 h 30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6840" h="306841">
                  <a:moveTo>
                    <a:pt x="172024" y="0"/>
                  </a:moveTo>
                  <a:lnTo>
                    <a:pt x="306840" y="0"/>
                  </a:lnTo>
                  <a:lnTo>
                    <a:pt x="0" y="306841"/>
                  </a:lnTo>
                  <a:lnTo>
                    <a:pt x="0" y="172024"/>
                  </a:lnTo>
                  <a:lnTo>
                    <a:pt x="17202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Freeform 8"/>
            <p:cNvSpPr/>
            <p:nvPr/>
          </p:nvSpPr>
          <p:spPr>
            <a:xfrm>
              <a:off x="637883" y="4698001"/>
              <a:ext cx="172203" cy="104795"/>
            </a:xfrm>
            <a:custGeom>
              <a:avLst/>
              <a:gdLst>
                <a:gd name="connsiteX0" fmla="*/ 37386 w 172203"/>
                <a:gd name="connsiteY0" fmla="*/ 0 h 104795"/>
                <a:gd name="connsiteX1" fmla="*/ 172203 w 172203"/>
                <a:gd name="connsiteY1" fmla="*/ 0 h 104795"/>
                <a:gd name="connsiteX2" fmla="*/ 67408 w 172203"/>
                <a:gd name="connsiteY2" fmla="*/ 104795 h 104795"/>
                <a:gd name="connsiteX3" fmla="*/ 0 w 172203"/>
                <a:gd name="connsiteY3" fmla="*/ 37386 h 104795"/>
                <a:gd name="connsiteX4" fmla="*/ 37386 w 172203"/>
                <a:gd name="connsiteY4" fmla="*/ 0 h 104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03" h="104795">
                  <a:moveTo>
                    <a:pt x="37386" y="0"/>
                  </a:moveTo>
                  <a:lnTo>
                    <a:pt x="172203" y="0"/>
                  </a:lnTo>
                  <a:lnTo>
                    <a:pt x="67408" y="104795"/>
                  </a:lnTo>
                  <a:lnTo>
                    <a:pt x="0" y="37386"/>
                  </a:lnTo>
                  <a:lnTo>
                    <a:pt x="37386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Freeform 9"/>
            <p:cNvSpPr/>
            <p:nvPr/>
          </p:nvSpPr>
          <p:spPr>
            <a:xfrm>
              <a:off x="889504" y="4698001"/>
              <a:ext cx="423824" cy="356417"/>
            </a:xfrm>
            <a:custGeom>
              <a:avLst/>
              <a:gdLst>
                <a:gd name="connsiteX0" fmla="*/ 289008 w 423824"/>
                <a:gd name="connsiteY0" fmla="*/ 0 h 356417"/>
                <a:gd name="connsiteX1" fmla="*/ 423824 w 423824"/>
                <a:gd name="connsiteY1" fmla="*/ 0 h 356417"/>
                <a:gd name="connsiteX2" fmla="*/ 67408 w 423824"/>
                <a:gd name="connsiteY2" fmla="*/ 356417 h 356417"/>
                <a:gd name="connsiteX3" fmla="*/ 0 w 423824"/>
                <a:gd name="connsiteY3" fmla="*/ 289008 h 356417"/>
                <a:gd name="connsiteX4" fmla="*/ 289008 w 423824"/>
                <a:gd name="connsiteY4" fmla="*/ 0 h 356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3824" h="356417">
                  <a:moveTo>
                    <a:pt x="289008" y="0"/>
                  </a:moveTo>
                  <a:lnTo>
                    <a:pt x="423824" y="0"/>
                  </a:lnTo>
                  <a:lnTo>
                    <a:pt x="67408" y="356417"/>
                  </a:lnTo>
                  <a:lnTo>
                    <a:pt x="0" y="289008"/>
                  </a:lnTo>
                  <a:lnTo>
                    <a:pt x="28900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1141126" y="4698001"/>
              <a:ext cx="640378" cy="608039"/>
            </a:xfrm>
            <a:custGeom>
              <a:avLst/>
              <a:gdLst>
                <a:gd name="connsiteX0" fmla="*/ 540630 w 640378"/>
                <a:gd name="connsiteY0" fmla="*/ 0 h 608039"/>
                <a:gd name="connsiteX1" fmla="*/ 605310 w 640378"/>
                <a:gd name="connsiteY1" fmla="*/ 0 h 608039"/>
                <a:gd name="connsiteX2" fmla="*/ 640378 w 640378"/>
                <a:gd name="connsiteY2" fmla="*/ 35068 h 608039"/>
                <a:gd name="connsiteX3" fmla="*/ 67408 w 640378"/>
                <a:gd name="connsiteY3" fmla="*/ 608039 h 608039"/>
                <a:gd name="connsiteX4" fmla="*/ 0 w 640378"/>
                <a:gd name="connsiteY4" fmla="*/ 540630 h 608039"/>
                <a:gd name="connsiteX5" fmla="*/ 540630 w 640378"/>
                <a:gd name="connsiteY5" fmla="*/ 0 h 608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8" h="608039">
                  <a:moveTo>
                    <a:pt x="540630" y="0"/>
                  </a:moveTo>
                  <a:lnTo>
                    <a:pt x="605310" y="0"/>
                  </a:lnTo>
                  <a:lnTo>
                    <a:pt x="640378" y="35068"/>
                  </a:lnTo>
                  <a:lnTo>
                    <a:pt x="67408" y="608039"/>
                  </a:lnTo>
                  <a:lnTo>
                    <a:pt x="0" y="540630"/>
                  </a:lnTo>
                  <a:lnTo>
                    <a:pt x="54063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2095480" y="4698001"/>
              <a:ext cx="224335" cy="156927"/>
            </a:xfrm>
            <a:custGeom>
              <a:avLst/>
              <a:gdLst>
                <a:gd name="connsiteX0" fmla="*/ 89518 w 224335"/>
                <a:gd name="connsiteY0" fmla="*/ 0 h 156927"/>
                <a:gd name="connsiteX1" fmla="*/ 224335 w 224335"/>
                <a:gd name="connsiteY1" fmla="*/ 0 h 156927"/>
                <a:gd name="connsiteX2" fmla="*/ 67408 w 224335"/>
                <a:gd name="connsiteY2" fmla="*/ 156927 h 156927"/>
                <a:gd name="connsiteX3" fmla="*/ 0 w 224335"/>
                <a:gd name="connsiteY3" fmla="*/ 89518 h 156927"/>
                <a:gd name="connsiteX4" fmla="*/ 89518 w 224335"/>
                <a:gd name="connsiteY4" fmla="*/ 0 h 156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4335" h="156927">
                  <a:moveTo>
                    <a:pt x="89518" y="0"/>
                  </a:moveTo>
                  <a:lnTo>
                    <a:pt x="224335" y="0"/>
                  </a:lnTo>
                  <a:lnTo>
                    <a:pt x="67408" y="156927"/>
                  </a:lnTo>
                  <a:lnTo>
                    <a:pt x="0" y="89518"/>
                  </a:lnTo>
                  <a:lnTo>
                    <a:pt x="8951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2347101" y="4698001"/>
              <a:ext cx="475956" cy="408549"/>
            </a:xfrm>
            <a:custGeom>
              <a:avLst/>
              <a:gdLst>
                <a:gd name="connsiteX0" fmla="*/ 341140 w 475956"/>
                <a:gd name="connsiteY0" fmla="*/ 0 h 408549"/>
                <a:gd name="connsiteX1" fmla="*/ 475956 w 475956"/>
                <a:gd name="connsiteY1" fmla="*/ 0 h 408549"/>
                <a:gd name="connsiteX2" fmla="*/ 67408 w 475956"/>
                <a:gd name="connsiteY2" fmla="*/ 408549 h 408549"/>
                <a:gd name="connsiteX3" fmla="*/ 0 w 475956"/>
                <a:gd name="connsiteY3" fmla="*/ 341140 h 408549"/>
                <a:gd name="connsiteX4" fmla="*/ 341140 w 475956"/>
                <a:gd name="connsiteY4" fmla="*/ 0 h 408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5956" h="408549">
                  <a:moveTo>
                    <a:pt x="341140" y="0"/>
                  </a:moveTo>
                  <a:lnTo>
                    <a:pt x="475956" y="0"/>
                  </a:lnTo>
                  <a:lnTo>
                    <a:pt x="67408" y="408549"/>
                  </a:lnTo>
                  <a:lnTo>
                    <a:pt x="0" y="341140"/>
                  </a:lnTo>
                  <a:lnTo>
                    <a:pt x="34114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3553078" y="4698001"/>
              <a:ext cx="276469" cy="209061"/>
            </a:xfrm>
            <a:custGeom>
              <a:avLst/>
              <a:gdLst>
                <a:gd name="connsiteX0" fmla="*/ 141652 w 276469"/>
                <a:gd name="connsiteY0" fmla="*/ 0 h 209061"/>
                <a:gd name="connsiteX1" fmla="*/ 276469 w 276469"/>
                <a:gd name="connsiteY1" fmla="*/ 0 h 209061"/>
                <a:gd name="connsiteX2" fmla="*/ 67408 w 276469"/>
                <a:gd name="connsiteY2" fmla="*/ 209061 h 209061"/>
                <a:gd name="connsiteX3" fmla="*/ 0 w 276469"/>
                <a:gd name="connsiteY3" fmla="*/ 141652 h 209061"/>
                <a:gd name="connsiteX4" fmla="*/ 141652 w 276469"/>
                <a:gd name="connsiteY4" fmla="*/ 0 h 209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6469" h="209061">
                  <a:moveTo>
                    <a:pt x="141652" y="0"/>
                  </a:moveTo>
                  <a:lnTo>
                    <a:pt x="276469" y="0"/>
                  </a:lnTo>
                  <a:lnTo>
                    <a:pt x="67408" y="209061"/>
                  </a:lnTo>
                  <a:lnTo>
                    <a:pt x="0" y="141652"/>
                  </a:lnTo>
                  <a:lnTo>
                    <a:pt x="14165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3804698" y="4698000"/>
              <a:ext cx="528090" cy="460682"/>
            </a:xfrm>
            <a:custGeom>
              <a:avLst/>
              <a:gdLst>
                <a:gd name="connsiteX0" fmla="*/ 393273 w 528090"/>
                <a:gd name="connsiteY0" fmla="*/ 0 h 460682"/>
                <a:gd name="connsiteX1" fmla="*/ 528090 w 528090"/>
                <a:gd name="connsiteY1" fmla="*/ 0 h 460682"/>
                <a:gd name="connsiteX2" fmla="*/ 67408 w 528090"/>
                <a:gd name="connsiteY2" fmla="*/ 460682 h 460682"/>
                <a:gd name="connsiteX3" fmla="*/ 0 w 528090"/>
                <a:gd name="connsiteY3" fmla="*/ 393273 h 460682"/>
                <a:gd name="connsiteX4" fmla="*/ 393273 w 528090"/>
                <a:gd name="connsiteY4" fmla="*/ 0 h 460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090" h="460682">
                  <a:moveTo>
                    <a:pt x="393273" y="0"/>
                  </a:moveTo>
                  <a:lnTo>
                    <a:pt x="528090" y="0"/>
                  </a:lnTo>
                  <a:lnTo>
                    <a:pt x="67408" y="460682"/>
                  </a:lnTo>
                  <a:lnTo>
                    <a:pt x="0" y="393273"/>
                  </a:lnTo>
                  <a:lnTo>
                    <a:pt x="39327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5010674" y="4698000"/>
              <a:ext cx="328602" cy="261194"/>
            </a:xfrm>
            <a:custGeom>
              <a:avLst/>
              <a:gdLst>
                <a:gd name="connsiteX0" fmla="*/ 193785 w 328602"/>
                <a:gd name="connsiteY0" fmla="*/ 0 h 261194"/>
                <a:gd name="connsiteX1" fmla="*/ 328602 w 328602"/>
                <a:gd name="connsiteY1" fmla="*/ 0 h 261194"/>
                <a:gd name="connsiteX2" fmla="*/ 67408 w 328602"/>
                <a:gd name="connsiteY2" fmla="*/ 261194 h 261194"/>
                <a:gd name="connsiteX3" fmla="*/ 0 w 328602"/>
                <a:gd name="connsiteY3" fmla="*/ 193785 h 261194"/>
                <a:gd name="connsiteX4" fmla="*/ 193785 w 328602"/>
                <a:gd name="connsiteY4" fmla="*/ 0 h 261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8602" h="261194">
                  <a:moveTo>
                    <a:pt x="193785" y="0"/>
                  </a:moveTo>
                  <a:lnTo>
                    <a:pt x="328602" y="0"/>
                  </a:lnTo>
                  <a:lnTo>
                    <a:pt x="67408" y="261194"/>
                  </a:lnTo>
                  <a:lnTo>
                    <a:pt x="0" y="193785"/>
                  </a:lnTo>
                  <a:lnTo>
                    <a:pt x="19378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5262296" y="4698000"/>
              <a:ext cx="580224" cy="512816"/>
            </a:xfrm>
            <a:custGeom>
              <a:avLst/>
              <a:gdLst>
                <a:gd name="connsiteX0" fmla="*/ 445407 w 580224"/>
                <a:gd name="connsiteY0" fmla="*/ 0 h 512816"/>
                <a:gd name="connsiteX1" fmla="*/ 580224 w 580224"/>
                <a:gd name="connsiteY1" fmla="*/ 0 h 512816"/>
                <a:gd name="connsiteX2" fmla="*/ 67408 w 580224"/>
                <a:gd name="connsiteY2" fmla="*/ 512816 h 512816"/>
                <a:gd name="connsiteX3" fmla="*/ 0 w 580224"/>
                <a:gd name="connsiteY3" fmla="*/ 445407 h 512816"/>
                <a:gd name="connsiteX4" fmla="*/ 445407 w 580224"/>
                <a:gd name="connsiteY4" fmla="*/ 0 h 512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0224" h="512816">
                  <a:moveTo>
                    <a:pt x="445407" y="0"/>
                  </a:moveTo>
                  <a:lnTo>
                    <a:pt x="580224" y="0"/>
                  </a:lnTo>
                  <a:lnTo>
                    <a:pt x="67408" y="512816"/>
                  </a:lnTo>
                  <a:lnTo>
                    <a:pt x="0" y="445407"/>
                  </a:lnTo>
                  <a:lnTo>
                    <a:pt x="4454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6222354" y="4698001"/>
              <a:ext cx="123409" cy="61705"/>
            </a:xfrm>
            <a:custGeom>
              <a:avLst/>
              <a:gdLst>
                <a:gd name="connsiteX0" fmla="*/ 0 w 123409"/>
                <a:gd name="connsiteY0" fmla="*/ 0 h 61705"/>
                <a:gd name="connsiteX1" fmla="*/ 123409 w 123409"/>
                <a:gd name="connsiteY1" fmla="*/ 0 h 61705"/>
                <a:gd name="connsiteX2" fmla="*/ 61704 w 123409"/>
                <a:gd name="connsiteY2" fmla="*/ 61705 h 61705"/>
                <a:gd name="connsiteX3" fmla="*/ 0 w 123409"/>
                <a:gd name="connsiteY3" fmla="*/ 0 h 61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3409" h="61705">
                  <a:moveTo>
                    <a:pt x="0" y="0"/>
                  </a:moveTo>
                  <a:lnTo>
                    <a:pt x="123409" y="0"/>
                  </a:lnTo>
                  <a:lnTo>
                    <a:pt x="61704" y="6170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6468272" y="4698001"/>
              <a:ext cx="380735" cy="313327"/>
            </a:xfrm>
            <a:custGeom>
              <a:avLst/>
              <a:gdLst>
                <a:gd name="connsiteX0" fmla="*/ 245918 w 380735"/>
                <a:gd name="connsiteY0" fmla="*/ 0 h 313327"/>
                <a:gd name="connsiteX1" fmla="*/ 380735 w 380735"/>
                <a:gd name="connsiteY1" fmla="*/ 0 h 313327"/>
                <a:gd name="connsiteX2" fmla="*/ 67408 w 380735"/>
                <a:gd name="connsiteY2" fmla="*/ 313327 h 313327"/>
                <a:gd name="connsiteX3" fmla="*/ 0 w 380735"/>
                <a:gd name="connsiteY3" fmla="*/ 245918 h 313327"/>
                <a:gd name="connsiteX4" fmla="*/ 245918 w 380735"/>
                <a:gd name="connsiteY4" fmla="*/ 0 h 313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735" h="313327">
                  <a:moveTo>
                    <a:pt x="245918" y="0"/>
                  </a:moveTo>
                  <a:lnTo>
                    <a:pt x="380735" y="0"/>
                  </a:lnTo>
                  <a:lnTo>
                    <a:pt x="67408" y="313327"/>
                  </a:lnTo>
                  <a:lnTo>
                    <a:pt x="0" y="245918"/>
                  </a:lnTo>
                  <a:lnTo>
                    <a:pt x="24591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6719894" y="4698001"/>
              <a:ext cx="632357" cy="564949"/>
            </a:xfrm>
            <a:custGeom>
              <a:avLst/>
              <a:gdLst>
                <a:gd name="connsiteX0" fmla="*/ 497540 w 632357"/>
                <a:gd name="connsiteY0" fmla="*/ 0 h 564949"/>
                <a:gd name="connsiteX1" fmla="*/ 632357 w 632357"/>
                <a:gd name="connsiteY1" fmla="*/ 0 h 564949"/>
                <a:gd name="connsiteX2" fmla="*/ 67408 w 632357"/>
                <a:gd name="connsiteY2" fmla="*/ 564949 h 564949"/>
                <a:gd name="connsiteX3" fmla="*/ 0 w 632357"/>
                <a:gd name="connsiteY3" fmla="*/ 497540 h 564949"/>
                <a:gd name="connsiteX4" fmla="*/ 497540 w 632357"/>
                <a:gd name="connsiteY4" fmla="*/ 0 h 564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2357" h="564949">
                  <a:moveTo>
                    <a:pt x="497540" y="0"/>
                  </a:moveTo>
                  <a:lnTo>
                    <a:pt x="632357" y="0"/>
                  </a:lnTo>
                  <a:lnTo>
                    <a:pt x="67408" y="564949"/>
                  </a:lnTo>
                  <a:lnTo>
                    <a:pt x="0" y="497540"/>
                  </a:lnTo>
                  <a:lnTo>
                    <a:pt x="49754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7674248" y="4698001"/>
              <a:ext cx="181247" cy="113839"/>
            </a:xfrm>
            <a:custGeom>
              <a:avLst/>
              <a:gdLst>
                <a:gd name="connsiteX0" fmla="*/ 46430 w 181247"/>
                <a:gd name="connsiteY0" fmla="*/ 0 h 113839"/>
                <a:gd name="connsiteX1" fmla="*/ 181247 w 181247"/>
                <a:gd name="connsiteY1" fmla="*/ 0 h 113839"/>
                <a:gd name="connsiteX2" fmla="*/ 67408 w 181247"/>
                <a:gd name="connsiteY2" fmla="*/ 113839 h 113839"/>
                <a:gd name="connsiteX3" fmla="*/ 0 w 181247"/>
                <a:gd name="connsiteY3" fmla="*/ 46430 h 113839"/>
                <a:gd name="connsiteX4" fmla="*/ 46430 w 181247"/>
                <a:gd name="connsiteY4" fmla="*/ 0 h 113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247" h="113839">
                  <a:moveTo>
                    <a:pt x="46430" y="0"/>
                  </a:moveTo>
                  <a:lnTo>
                    <a:pt x="181247" y="0"/>
                  </a:lnTo>
                  <a:lnTo>
                    <a:pt x="67408" y="113839"/>
                  </a:lnTo>
                  <a:lnTo>
                    <a:pt x="0" y="46430"/>
                  </a:lnTo>
                  <a:lnTo>
                    <a:pt x="4643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925868" y="4698000"/>
              <a:ext cx="432868" cy="365460"/>
            </a:xfrm>
            <a:custGeom>
              <a:avLst/>
              <a:gdLst>
                <a:gd name="connsiteX0" fmla="*/ 298051 w 432868"/>
                <a:gd name="connsiteY0" fmla="*/ 0 h 365460"/>
                <a:gd name="connsiteX1" fmla="*/ 432868 w 432868"/>
                <a:gd name="connsiteY1" fmla="*/ 0 h 365460"/>
                <a:gd name="connsiteX2" fmla="*/ 67408 w 432868"/>
                <a:gd name="connsiteY2" fmla="*/ 365460 h 365460"/>
                <a:gd name="connsiteX3" fmla="*/ 0 w 432868"/>
                <a:gd name="connsiteY3" fmla="*/ 298051 h 365460"/>
                <a:gd name="connsiteX4" fmla="*/ 298051 w 432868"/>
                <a:gd name="connsiteY4" fmla="*/ 0 h 365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2868" h="365460">
                  <a:moveTo>
                    <a:pt x="298051" y="0"/>
                  </a:moveTo>
                  <a:lnTo>
                    <a:pt x="432868" y="0"/>
                  </a:lnTo>
                  <a:lnTo>
                    <a:pt x="67408" y="365460"/>
                  </a:lnTo>
                  <a:lnTo>
                    <a:pt x="0" y="298051"/>
                  </a:lnTo>
                  <a:lnTo>
                    <a:pt x="298051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177469" y="4698001"/>
              <a:ext cx="640378" cy="617061"/>
            </a:xfrm>
            <a:custGeom>
              <a:avLst/>
              <a:gdLst>
                <a:gd name="connsiteX0" fmla="*/ 549652 w 640378"/>
                <a:gd name="connsiteY0" fmla="*/ 0 h 617061"/>
                <a:gd name="connsiteX1" fmla="*/ 596288 w 640378"/>
                <a:gd name="connsiteY1" fmla="*/ 0 h 617061"/>
                <a:gd name="connsiteX2" fmla="*/ 640378 w 640378"/>
                <a:gd name="connsiteY2" fmla="*/ 44090 h 617061"/>
                <a:gd name="connsiteX3" fmla="*/ 67408 w 640378"/>
                <a:gd name="connsiteY3" fmla="*/ 617061 h 617061"/>
                <a:gd name="connsiteX4" fmla="*/ 0 w 640378"/>
                <a:gd name="connsiteY4" fmla="*/ 549652 h 617061"/>
                <a:gd name="connsiteX5" fmla="*/ 549652 w 640378"/>
                <a:gd name="connsiteY5" fmla="*/ 0 h 617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8" h="617061">
                  <a:moveTo>
                    <a:pt x="549652" y="0"/>
                  </a:moveTo>
                  <a:lnTo>
                    <a:pt x="596288" y="0"/>
                  </a:lnTo>
                  <a:lnTo>
                    <a:pt x="640378" y="44090"/>
                  </a:lnTo>
                  <a:lnTo>
                    <a:pt x="67408" y="617061"/>
                  </a:lnTo>
                  <a:lnTo>
                    <a:pt x="0" y="549652"/>
                  </a:lnTo>
                  <a:lnTo>
                    <a:pt x="54965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9131824" y="4698001"/>
              <a:ext cx="233359" cy="165951"/>
            </a:xfrm>
            <a:custGeom>
              <a:avLst/>
              <a:gdLst>
                <a:gd name="connsiteX0" fmla="*/ 98542 w 233359"/>
                <a:gd name="connsiteY0" fmla="*/ 0 h 165951"/>
                <a:gd name="connsiteX1" fmla="*/ 233359 w 233359"/>
                <a:gd name="connsiteY1" fmla="*/ 0 h 165951"/>
                <a:gd name="connsiteX2" fmla="*/ 67408 w 233359"/>
                <a:gd name="connsiteY2" fmla="*/ 165951 h 165951"/>
                <a:gd name="connsiteX3" fmla="*/ 0 w 233359"/>
                <a:gd name="connsiteY3" fmla="*/ 98542 h 165951"/>
                <a:gd name="connsiteX4" fmla="*/ 98542 w 233359"/>
                <a:gd name="connsiteY4" fmla="*/ 0 h 165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359" h="165951">
                  <a:moveTo>
                    <a:pt x="98542" y="0"/>
                  </a:moveTo>
                  <a:lnTo>
                    <a:pt x="233359" y="0"/>
                  </a:lnTo>
                  <a:lnTo>
                    <a:pt x="67408" y="165951"/>
                  </a:lnTo>
                  <a:lnTo>
                    <a:pt x="0" y="98542"/>
                  </a:lnTo>
                  <a:lnTo>
                    <a:pt x="9854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9383445" y="4698001"/>
              <a:ext cx="484980" cy="417573"/>
            </a:xfrm>
            <a:custGeom>
              <a:avLst/>
              <a:gdLst>
                <a:gd name="connsiteX0" fmla="*/ 350164 w 484980"/>
                <a:gd name="connsiteY0" fmla="*/ 0 h 417573"/>
                <a:gd name="connsiteX1" fmla="*/ 484980 w 484980"/>
                <a:gd name="connsiteY1" fmla="*/ 0 h 417573"/>
                <a:gd name="connsiteX2" fmla="*/ 67408 w 484980"/>
                <a:gd name="connsiteY2" fmla="*/ 417573 h 417573"/>
                <a:gd name="connsiteX3" fmla="*/ 0 w 484980"/>
                <a:gd name="connsiteY3" fmla="*/ 350164 h 417573"/>
                <a:gd name="connsiteX4" fmla="*/ 350164 w 484980"/>
                <a:gd name="connsiteY4" fmla="*/ 0 h 417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4980" h="417573">
                  <a:moveTo>
                    <a:pt x="350164" y="0"/>
                  </a:moveTo>
                  <a:lnTo>
                    <a:pt x="484980" y="0"/>
                  </a:lnTo>
                  <a:lnTo>
                    <a:pt x="67408" y="417573"/>
                  </a:lnTo>
                  <a:lnTo>
                    <a:pt x="0" y="350164"/>
                  </a:lnTo>
                  <a:lnTo>
                    <a:pt x="35016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10589420" y="4698000"/>
              <a:ext cx="285492" cy="218084"/>
            </a:xfrm>
            <a:custGeom>
              <a:avLst/>
              <a:gdLst>
                <a:gd name="connsiteX0" fmla="*/ 150675 w 285492"/>
                <a:gd name="connsiteY0" fmla="*/ 0 h 218084"/>
                <a:gd name="connsiteX1" fmla="*/ 285492 w 285492"/>
                <a:gd name="connsiteY1" fmla="*/ 0 h 218084"/>
                <a:gd name="connsiteX2" fmla="*/ 67408 w 285492"/>
                <a:gd name="connsiteY2" fmla="*/ 218084 h 218084"/>
                <a:gd name="connsiteX3" fmla="*/ 0 w 285492"/>
                <a:gd name="connsiteY3" fmla="*/ 150675 h 218084"/>
                <a:gd name="connsiteX4" fmla="*/ 150675 w 285492"/>
                <a:gd name="connsiteY4" fmla="*/ 0 h 218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492" h="218084">
                  <a:moveTo>
                    <a:pt x="150675" y="0"/>
                  </a:moveTo>
                  <a:lnTo>
                    <a:pt x="285492" y="0"/>
                  </a:lnTo>
                  <a:lnTo>
                    <a:pt x="67408" y="218084"/>
                  </a:lnTo>
                  <a:lnTo>
                    <a:pt x="0" y="150675"/>
                  </a:lnTo>
                  <a:lnTo>
                    <a:pt x="15067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10841043" y="4698000"/>
              <a:ext cx="537113" cy="469706"/>
            </a:xfrm>
            <a:custGeom>
              <a:avLst/>
              <a:gdLst>
                <a:gd name="connsiteX0" fmla="*/ 402297 w 537113"/>
                <a:gd name="connsiteY0" fmla="*/ 0 h 469706"/>
                <a:gd name="connsiteX1" fmla="*/ 537113 w 537113"/>
                <a:gd name="connsiteY1" fmla="*/ 0 h 469706"/>
                <a:gd name="connsiteX2" fmla="*/ 67408 w 537113"/>
                <a:gd name="connsiteY2" fmla="*/ 469706 h 469706"/>
                <a:gd name="connsiteX3" fmla="*/ 0 w 537113"/>
                <a:gd name="connsiteY3" fmla="*/ 402297 h 469706"/>
                <a:gd name="connsiteX4" fmla="*/ 402297 w 537113"/>
                <a:gd name="connsiteY4" fmla="*/ 0 h 469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113" h="469706">
                  <a:moveTo>
                    <a:pt x="402297" y="0"/>
                  </a:moveTo>
                  <a:lnTo>
                    <a:pt x="537113" y="0"/>
                  </a:lnTo>
                  <a:lnTo>
                    <a:pt x="67408" y="469706"/>
                  </a:lnTo>
                  <a:lnTo>
                    <a:pt x="0" y="402297"/>
                  </a:lnTo>
                  <a:lnTo>
                    <a:pt x="40229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2598723" y="4717793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9635067" y="4726817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12047018" y="4747428"/>
              <a:ext cx="153382" cy="220791"/>
            </a:xfrm>
            <a:custGeom>
              <a:avLst/>
              <a:gdLst>
                <a:gd name="connsiteX0" fmla="*/ 153382 w 153382"/>
                <a:gd name="connsiteY0" fmla="*/ 0 h 220791"/>
                <a:gd name="connsiteX1" fmla="*/ 153382 w 153382"/>
                <a:gd name="connsiteY1" fmla="*/ 134817 h 220791"/>
                <a:gd name="connsiteX2" fmla="*/ 67408 w 153382"/>
                <a:gd name="connsiteY2" fmla="*/ 220791 h 220791"/>
                <a:gd name="connsiteX3" fmla="*/ 0 w 153382"/>
                <a:gd name="connsiteY3" fmla="*/ 153382 h 220791"/>
                <a:gd name="connsiteX4" fmla="*/ 153382 w 153382"/>
                <a:gd name="connsiteY4" fmla="*/ 0 h 220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382" h="220791">
                  <a:moveTo>
                    <a:pt x="153382" y="0"/>
                  </a:moveTo>
                  <a:lnTo>
                    <a:pt x="153382" y="134817"/>
                  </a:lnTo>
                  <a:lnTo>
                    <a:pt x="67408" y="220791"/>
                  </a:lnTo>
                  <a:lnTo>
                    <a:pt x="0" y="153382"/>
                  </a:lnTo>
                  <a:lnTo>
                    <a:pt x="15338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4056321" y="4769926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11092664" y="4778950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5513918" y="4822059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0" y="4865149"/>
              <a:ext cx="575528" cy="640379"/>
            </a:xfrm>
            <a:custGeom>
              <a:avLst/>
              <a:gdLst>
                <a:gd name="connsiteX0" fmla="*/ 508120 w 575528"/>
                <a:gd name="connsiteY0" fmla="*/ 0 h 640379"/>
                <a:gd name="connsiteX1" fmla="*/ 575528 w 575528"/>
                <a:gd name="connsiteY1" fmla="*/ 67408 h 640379"/>
                <a:gd name="connsiteX2" fmla="*/ 2558 w 575528"/>
                <a:gd name="connsiteY2" fmla="*/ 640379 h 640379"/>
                <a:gd name="connsiteX3" fmla="*/ 0 w 575528"/>
                <a:gd name="connsiteY3" fmla="*/ 637821 h 640379"/>
                <a:gd name="connsiteX4" fmla="*/ 0 w 575528"/>
                <a:gd name="connsiteY4" fmla="*/ 508120 h 640379"/>
                <a:gd name="connsiteX5" fmla="*/ 508120 w 575528"/>
                <a:gd name="connsiteY5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75528" h="640379">
                  <a:moveTo>
                    <a:pt x="508120" y="0"/>
                  </a:moveTo>
                  <a:lnTo>
                    <a:pt x="575528" y="67408"/>
                  </a:lnTo>
                  <a:lnTo>
                    <a:pt x="2558" y="640379"/>
                  </a:lnTo>
                  <a:lnTo>
                    <a:pt x="0" y="637821"/>
                  </a:lnTo>
                  <a:lnTo>
                    <a:pt x="0" y="508120"/>
                  </a:lnTo>
                  <a:lnTo>
                    <a:pt x="50812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6971516" y="4874193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1392747" y="4917281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8429091" y="492630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2850345" y="496941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9886688" y="4978438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307943" y="5021548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11344286" y="5030572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765540" y="5073681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186772" y="5116771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7223137" y="5125814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1644369" y="5168903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8680713" y="5177927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3101966" y="5221036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10138310" y="5230060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4559565" y="5273170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11595908" y="5282193"/>
              <a:ext cx="604493" cy="640379"/>
            </a:xfrm>
            <a:custGeom>
              <a:avLst/>
              <a:gdLst>
                <a:gd name="connsiteX0" fmla="*/ 572970 w 604493"/>
                <a:gd name="connsiteY0" fmla="*/ 0 h 640379"/>
                <a:gd name="connsiteX1" fmla="*/ 604493 w 604493"/>
                <a:gd name="connsiteY1" fmla="*/ 31523 h 640379"/>
                <a:gd name="connsiteX2" fmla="*/ 604493 w 604493"/>
                <a:gd name="connsiteY2" fmla="*/ 103293 h 640379"/>
                <a:gd name="connsiteX3" fmla="*/ 67408 w 604493"/>
                <a:gd name="connsiteY3" fmla="*/ 640379 h 640379"/>
                <a:gd name="connsiteX4" fmla="*/ 0 w 604493"/>
                <a:gd name="connsiteY4" fmla="*/ 572970 h 640379"/>
                <a:gd name="connsiteX5" fmla="*/ 572970 w 604493"/>
                <a:gd name="connsiteY5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4493" h="640379">
                  <a:moveTo>
                    <a:pt x="572970" y="0"/>
                  </a:moveTo>
                  <a:lnTo>
                    <a:pt x="604493" y="31523"/>
                  </a:lnTo>
                  <a:lnTo>
                    <a:pt x="604493" y="103293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6017162" y="5325303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438394" y="5368393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7474738" y="5377415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1895991" y="542052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8932335" y="5429549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3353588" y="5472658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10389932" y="5481682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4811186" y="5524791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6268784" y="5576925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690015" y="5620014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7726360" y="5629037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2147613" y="5672147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9183956" y="5681170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3605211" y="5724280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10641554" y="5733304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11847530" y="5753913"/>
              <a:ext cx="352871" cy="420280"/>
            </a:xfrm>
            <a:custGeom>
              <a:avLst/>
              <a:gdLst>
                <a:gd name="connsiteX0" fmla="*/ 352871 w 352871"/>
                <a:gd name="connsiteY0" fmla="*/ 0 h 420280"/>
                <a:gd name="connsiteX1" fmla="*/ 352871 w 352871"/>
                <a:gd name="connsiteY1" fmla="*/ 134817 h 420280"/>
                <a:gd name="connsiteX2" fmla="*/ 67408 w 352871"/>
                <a:gd name="connsiteY2" fmla="*/ 420280 h 420280"/>
                <a:gd name="connsiteX3" fmla="*/ 0 w 352871"/>
                <a:gd name="connsiteY3" fmla="*/ 352871 h 420280"/>
                <a:gd name="connsiteX4" fmla="*/ 352871 w 352871"/>
                <a:gd name="connsiteY4" fmla="*/ 0 h 420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2871" h="420280">
                  <a:moveTo>
                    <a:pt x="352871" y="0"/>
                  </a:moveTo>
                  <a:lnTo>
                    <a:pt x="352871" y="134817"/>
                  </a:lnTo>
                  <a:lnTo>
                    <a:pt x="67408" y="420280"/>
                  </a:lnTo>
                  <a:lnTo>
                    <a:pt x="0" y="352871"/>
                  </a:lnTo>
                  <a:lnTo>
                    <a:pt x="352871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5062808" y="5776413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0" y="5819502"/>
              <a:ext cx="124418" cy="191826"/>
            </a:xfrm>
            <a:custGeom>
              <a:avLst/>
              <a:gdLst>
                <a:gd name="connsiteX0" fmla="*/ 57010 w 124418"/>
                <a:gd name="connsiteY0" fmla="*/ 0 h 191826"/>
                <a:gd name="connsiteX1" fmla="*/ 124418 w 124418"/>
                <a:gd name="connsiteY1" fmla="*/ 67408 h 191826"/>
                <a:gd name="connsiteX2" fmla="*/ 0 w 124418"/>
                <a:gd name="connsiteY2" fmla="*/ 191826 h 191826"/>
                <a:gd name="connsiteX3" fmla="*/ 0 w 124418"/>
                <a:gd name="connsiteY3" fmla="*/ 57010 h 191826"/>
                <a:gd name="connsiteX4" fmla="*/ 57010 w 124418"/>
                <a:gd name="connsiteY4" fmla="*/ 0 h 191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418" h="191826">
                  <a:moveTo>
                    <a:pt x="57010" y="0"/>
                  </a:moveTo>
                  <a:lnTo>
                    <a:pt x="124418" y="67408"/>
                  </a:lnTo>
                  <a:lnTo>
                    <a:pt x="0" y="191826"/>
                  </a:lnTo>
                  <a:lnTo>
                    <a:pt x="0" y="57010"/>
                  </a:lnTo>
                  <a:lnTo>
                    <a:pt x="5701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6520405" y="5828546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Freeform 69"/>
            <p:cNvSpPr/>
            <p:nvPr/>
          </p:nvSpPr>
          <p:spPr>
            <a:xfrm>
              <a:off x="941637" y="587163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7977981" y="5880659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2399234" y="5923768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9435578" y="5932792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3856833" y="5975902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10893175" y="598492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5314430" y="6028035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0" y="6071125"/>
              <a:ext cx="376040" cy="443449"/>
            </a:xfrm>
            <a:custGeom>
              <a:avLst/>
              <a:gdLst>
                <a:gd name="connsiteX0" fmla="*/ 308632 w 376040"/>
                <a:gd name="connsiteY0" fmla="*/ 0 h 443449"/>
                <a:gd name="connsiteX1" fmla="*/ 376040 w 376040"/>
                <a:gd name="connsiteY1" fmla="*/ 67408 h 443449"/>
                <a:gd name="connsiteX2" fmla="*/ 0 w 376040"/>
                <a:gd name="connsiteY2" fmla="*/ 443449 h 443449"/>
                <a:gd name="connsiteX3" fmla="*/ 0 w 376040"/>
                <a:gd name="connsiteY3" fmla="*/ 308632 h 443449"/>
                <a:gd name="connsiteX4" fmla="*/ 308632 w 376040"/>
                <a:gd name="connsiteY4" fmla="*/ 0 h 443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040" h="443449">
                  <a:moveTo>
                    <a:pt x="308632" y="0"/>
                  </a:moveTo>
                  <a:lnTo>
                    <a:pt x="376040" y="67408"/>
                  </a:lnTo>
                  <a:lnTo>
                    <a:pt x="0" y="443449"/>
                  </a:lnTo>
                  <a:lnTo>
                    <a:pt x="0" y="308632"/>
                  </a:lnTo>
                  <a:lnTo>
                    <a:pt x="30863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6772006" y="6080147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Freeform 78"/>
            <p:cNvSpPr/>
            <p:nvPr/>
          </p:nvSpPr>
          <p:spPr>
            <a:xfrm>
              <a:off x="1193259" y="6123257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8229603" y="6132281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2650856" y="6175390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9687200" y="6184414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4108454" y="6227522"/>
              <a:ext cx="640379" cy="630478"/>
            </a:xfrm>
            <a:custGeom>
              <a:avLst/>
              <a:gdLst>
                <a:gd name="connsiteX0" fmla="*/ 572970 w 640379"/>
                <a:gd name="connsiteY0" fmla="*/ 0 h 630478"/>
                <a:gd name="connsiteX1" fmla="*/ 640379 w 640379"/>
                <a:gd name="connsiteY1" fmla="*/ 67408 h 630478"/>
                <a:gd name="connsiteX2" fmla="*/ 77309 w 640379"/>
                <a:gd name="connsiteY2" fmla="*/ 630478 h 630478"/>
                <a:gd name="connsiteX3" fmla="*/ 57507 w 640379"/>
                <a:gd name="connsiteY3" fmla="*/ 630478 h 630478"/>
                <a:gd name="connsiteX4" fmla="*/ 0 w 640379"/>
                <a:gd name="connsiteY4" fmla="*/ 572970 h 630478"/>
                <a:gd name="connsiteX5" fmla="*/ 572970 w 640379"/>
                <a:gd name="connsiteY5" fmla="*/ 0 h 630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9" h="630478">
                  <a:moveTo>
                    <a:pt x="572970" y="0"/>
                  </a:moveTo>
                  <a:lnTo>
                    <a:pt x="640379" y="67408"/>
                  </a:lnTo>
                  <a:lnTo>
                    <a:pt x="77309" y="630478"/>
                  </a:lnTo>
                  <a:lnTo>
                    <a:pt x="57507" y="630478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11144797" y="6236546"/>
              <a:ext cx="640378" cy="621454"/>
            </a:xfrm>
            <a:custGeom>
              <a:avLst/>
              <a:gdLst>
                <a:gd name="connsiteX0" fmla="*/ 572970 w 640378"/>
                <a:gd name="connsiteY0" fmla="*/ 0 h 621454"/>
                <a:gd name="connsiteX1" fmla="*/ 640378 w 640378"/>
                <a:gd name="connsiteY1" fmla="*/ 67408 h 621454"/>
                <a:gd name="connsiteX2" fmla="*/ 86333 w 640378"/>
                <a:gd name="connsiteY2" fmla="*/ 621454 h 621454"/>
                <a:gd name="connsiteX3" fmla="*/ 48483 w 640378"/>
                <a:gd name="connsiteY3" fmla="*/ 621454 h 621454"/>
                <a:gd name="connsiteX4" fmla="*/ 0 w 640378"/>
                <a:gd name="connsiteY4" fmla="*/ 572970 h 621454"/>
                <a:gd name="connsiteX5" fmla="*/ 572970 w 640378"/>
                <a:gd name="connsiteY5" fmla="*/ 0 h 621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8" h="621454">
                  <a:moveTo>
                    <a:pt x="572970" y="0"/>
                  </a:moveTo>
                  <a:lnTo>
                    <a:pt x="640378" y="67408"/>
                  </a:lnTo>
                  <a:lnTo>
                    <a:pt x="86333" y="621454"/>
                  </a:lnTo>
                  <a:lnTo>
                    <a:pt x="48483" y="621454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12099152" y="6257157"/>
              <a:ext cx="101249" cy="168658"/>
            </a:xfrm>
            <a:custGeom>
              <a:avLst/>
              <a:gdLst>
                <a:gd name="connsiteX0" fmla="*/ 101249 w 101249"/>
                <a:gd name="connsiteY0" fmla="*/ 0 h 168658"/>
                <a:gd name="connsiteX1" fmla="*/ 101249 w 101249"/>
                <a:gd name="connsiteY1" fmla="*/ 134817 h 168658"/>
                <a:gd name="connsiteX2" fmla="*/ 67408 w 101249"/>
                <a:gd name="connsiteY2" fmla="*/ 168658 h 168658"/>
                <a:gd name="connsiteX3" fmla="*/ 0 w 101249"/>
                <a:gd name="connsiteY3" fmla="*/ 101249 h 168658"/>
                <a:gd name="connsiteX4" fmla="*/ 101249 w 101249"/>
                <a:gd name="connsiteY4" fmla="*/ 0 h 168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249" h="168658">
                  <a:moveTo>
                    <a:pt x="101249" y="0"/>
                  </a:moveTo>
                  <a:lnTo>
                    <a:pt x="101249" y="134817"/>
                  </a:lnTo>
                  <a:lnTo>
                    <a:pt x="67408" y="168658"/>
                  </a:lnTo>
                  <a:lnTo>
                    <a:pt x="0" y="101249"/>
                  </a:lnTo>
                  <a:lnTo>
                    <a:pt x="10124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Freeform 85"/>
            <p:cNvSpPr/>
            <p:nvPr/>
          </p:nvSpPr>
          <p:spPr>
            <a:xfrm>
              <a:off x="5566052" y="6279656"/>
              <a:ext cx="640379" cy="578344"/>
            </a:xfrm>
            <a:custGeom>
              <a:avLst/>
              <a:gdLst>
                <a:gd name="connsiteX0" fmla="*/ 572970 w 640379"/>
                <a:gd name="connsiteY0" fmla="*/ 0 h 578344"/>
                <a:gd name="connsiteX1" fmla="*/ 640379 w 640379"/>
                <a:gd name="connsiteY1" fmla="*/ 67408 h 578344"/>
                <a:gd name="connsiteX2" fmla="*/ 129443 w 640379"/>
                <a:gd name="connsiteY2" fmla="*/ 578344 h 578344"/>
                <a:gd name="connsiteX3" fmla="*/ 5374 w 640379"/>
                <a:gd name="connsiteY3" fmla="*/ 578344 h 578344"/>
                <a:gd name="connsiteX4" fmla="*/ 0 w 640379"/>
                <a:gd name="connsiteY4" fmla="*/ 572970 h 578344"/>
                <a:gd name="connsiteX5" fmla="*/ 572970 w 640379"/>
                <a:gd name="connsiteY5" fmla="*/ 0 h 57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9" h="578344">
                  <a:moveTo>
                    <a:pt x="572970" y="0"/>
                  </a:moveTo>
                  <a:lnTo>
                    <a:pt x="640379" y="67408"/>
                  </a:lnTo>
                  <a:lnTo>
                    <a:pt x="129443" y="578344"/>
                  </a:lnTo>
                  <a:lnTo>
                    <a:pt x="5374" y="578344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24999" y="6322746"/>
              <a:ext cx="602663" cy="535255"/>
            </a:xfrm>
            <a:custGeom>
              <a:avLst/>
              <a:gdLst>
                <a:gd name="connsiteX0" fmla="*/ 535255 w 602663"/>
                <a:gd name="connsiteY0" fmla="*/ 0 h 535255"/>
                <a:gd name="connsiteX1" fmla="*/ 602663 w 602663"/>
                <a:gd name="connsiteY1" fmla="*/ 67408 h 535255"/>
                <a:gd name="connsiteX2" fmla="*/ 134817 w 602663"/>
                <a:gd name="connsiteY2" fmla="*/ 535255 h 535255"/>
                <a:gd name="connsiteX3" fmla="*/ 0 w 602663"/>
                <a:gd name="connsiteY3" fmla="*/ 535255 h 535255"/>
                <a:gd name="connsiteX4" fmla="*/ 535255 w 602663"/>
                <a:gd name="connsiteY4" fmla="*/ 0 h 535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2663" h="535255">
                  <a:moveTo>
                    <a:pt x="535255" y="0"/>
                  </a:moveTo>
                  <a:lnTo>
                    <a:pt x="602663" y="67408"/>
                  </a:lnTo>
                  <a:lnTo>
                    <a:pt x="134817" y="535255"/>
                  </a:lnTo>
                  <a:lnTo>
                    <a:pt x="0" y="535255"/>
                  </a:lnTo>
                  <a:lnTo>
                    <a:pt x="53525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7070366" y="6331768"/>
              <a:ext cx="593641" cy="526232"/>
            </a:xfrm>
            <a:custGeom>
              <a:avLst/>
              <a:gdLst>
                <a:gd name="connsiteX0" fmla="*/ 526232 w 593641"/>
                <a:gd name="connsiteY0" fmla="*/ 0 h 526232"/>
                <a:gd name="connsiteX1" fmla="*/ 593641 w 593641"/>
                <a:gd name="connsiteY1" fmla="*/ 67408 h 526232"/>
                <a:gd name="connsiteX2" fmla="*/ 134817 w 593641"/>
                <a:gd name="connsiteY2" fmla="*/ 526232 h 526232"/>
                <a:gd name="connsiteX3" fmla="*/ 0 w 593641"/>
                <a:gd name="connsiteY3" fmla="*/ 526232 h 526232"/>
                <a:gd name="connsiteX4" fmla="*/ 526232 w 593641"/>
                <a:gd name="connsiteY4" fmla="*/ 0 h 526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3641" h="526232">
                  <a:moveTo>
                    <a:pt x="526232" y="0"/>
                  </a:moveTo>
                  <a:lnTo>
                    <a:pt x="593641" y="67408"/>
                  </a:lnTo>
                  <a:lnTo>
                    <a:pt x="134817" y="526232"/>
                  </a:lnTo>
                  <a:lnTo>
                    <a:pt x="0" y="526232"/>
                  </a:lnTo>
                  <a:lnTo>
                    <a:pt x="52623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1534729" y="6374878"/>
              <a:ext cx="550530" cy="483122"/>
            </a:xfrm>
            <a:custGeom>
              <a:avLst/>
              <a:gdLst>
                <a:gd name="connsiteX0" fmla="*/ 483122 w 550530"/>
                <a:gd name="connsiteY0" fmla="*/ 0 h 483122"/>
                <a:gd name="connsiteX1" fmla="*/ 550530 w 550530"/>
                <a:gd name="connsiteY1" fmla="*/ 67408 h 483122"/>
                <a:gd name="connsiteX2" fmla="*/ 134817 w 550530"/>
                <a:gd name="connsiteY2" fmla="*/ 483122 h 483122"/>
                <a:gd name="connsiteX3" fmla="*/ 0 w 550530"/>
                <a:gd name="connsiteY3" fmla="*/ 483122 h 483122"/>
                <a:gd name="connsiteX4" fmla="*/ 483122 w 550530"/>
                <a:gd name="connsiteY4" fmla="*/ 0 h 483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0530" h="483122">
                  <a:moveTo>
                    <a:pt x="483122" y="0"/>
                  </a:moveTo>
                  <a:lnTo>
                    <a:pt x="550530" y="67408"/>
                  </a:lnTo>
                  <a:lnTo>
                    <a:pt x="134817" y="483122"/>
                  </a:lnTo>
                  <a:lnTo>
                    <a:pt x="0" y="483122"/>
                  </a:lnTo>
                  <a:lnTo>
                    <a:pt x="48312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8580096" y="6383902"/>
              <a:ext cx="541507" cy="474099"/>
            </a:xfrm>
            <a:custGeom>
              <a:avLst/>
              <a:gdLst>
                <a:gd name="connsiteX0" fmla="*/ 474099 w 541507"/>
                <a:gd name="connsiteY0" fmla="*/ 0 h 474099"/>
                <a:gd name="connsiteX1" fmla="*/ 541507 w 541507"/>
                <a:gd name="connsiteY1" fmla="*/ 67408 h 474099"/>
                <a:gd name="connsiteX2" fmla="*/ 134817 w 541507"/>
                <a:gd name="connsiteY2" fmla="*/ 474099 h 474099"/>
                <a:gd name="connsiteX3" fmla="*/ 0 w 541507"/>
                <a:gd name="connsiteY3" fmla="*/ 474099 h 474099"/>
                <a:gd name="connsiteX4" fmla="*/ 474099 w 541507"/>
                <a:gd name="connsiteY4" fmla="*/ 0 h 47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1507" h="474099">
                  <a:moveTo>
                    <a:pt x="474099" y="0"/>
                  </a:moveTo>
                  <a:lnTo>
                    <a:pt x="541507" y="67408"/>
                  </a:lnTo>
                  <a:lnTo>
                    <a:pt x="134817" y="474099"/>
                  </a:lnTo>
                  <a:lnTo>
                    <a:pt x="0" y="474099"/>
                  </a:lnTo>
                  <a:lnTo>
                    <a:pt x="47409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3044460" y="6427012"/>
              <a:ext cx="498397" cy="430989"/>
            </a:xfrm>
            <a:custGeom>
              <a:avLst/>
              <a:gdLst>
                <a:gd name="connsiteX0" fmla="*/ 430989 w 498397"/>
                <a:gd name="connsiteY0" fmla="*/ 0 h 430989"/>
                <a:gd name="connsiteX1" fmla="*/ 498397 w 498397"/>
                <a:gd name="connsiteY1" fmla="*/ 67408 h 430989"/>
                <a:gd name="connsiteX2" fmla="*/ 134817 w 498397"/>
                <a:gd name="connsiteY2" fmla="*/ 430989 h 430989"/>
                <a:gd name="connsiteX3" fmla="*/ 0 w 498397"/>
                <a:gd name="connsiteY3" fmla="*/ 430989 h 430989"/>
                <a:gd name="connsiteX4" fmla="*/ 430989 w 498397"/>
                <a:gd name="connsiteY4" fmla="*/ 0 h 430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8397" h="430989">
                  <a:moveTo>
                    <a:pt x="430989" y="0"/>
                  </a:moveTo>
                  <a:lnTo>
                    <a:pt x="498397" y="67408"/>
                  </a:lnTo>
                  <a:lnTo>
                    <a:pt x="134817" y="430989"/>
                  </a:lnTo>
                  <a:lnTo>
                    <a:pt x="0" y="430989"/>
                  </a:lnTo>
                  <a:lnTo>
                    <a:pt x="43098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10089828" y="6436036"/>
              <a:ext cx="489373" cy="421965"/>
            </a:xfrm>
            <a:custGeom>
              <a:avLst/>
              <a:gdLst>
                <a:gd name="connsiteX0" fmla="*/ 421965 w 489373"/>
                <a:gd name="connsiteY0" fmla="*/ 0 h 421965"/>
                <a:gd name="connsiteX1" fmla="*/ 489373 w 489373"/>
                <a:gd name="connsiteY1" fmla="*/ 67408 h 421965"/>
                <a:gd name="connsiteX2" fmla="*/ 134817 w 489373"/>
                <a:gd name="connsiteY2" fmla="*/ 421965 h 421965"/>
                <a:gd name="connsiteX3" fmla="*/ 0 w 489373"/>
                <a:gd name="connsiteY3" fmla="*/ 421965 h 421965"/>
                <a:gd name="connsiteX4" fmla="*/ 421965 w 489373"/>
                <a:gd name="connsiteY4" fmla="*/ 0 h 421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9373" h="421965">
                  <a:moveTo>
                    <a:pt x="421965" y="0"/>
                  </a:moveTo>
                  <a:lnTo>
                    <a:pt x="489373" y="67408"/>
                  </a:lnTo>
                  <a:lnTo>
                    <a:pt x="134817" y="421965"/>
                  </a:lnTo>
                  <a:lnTo>
                    <a:pt x="0" y="421965"/>
                  </a:lnTo>
                  <a:lnTo>
                    <a:pt x="42196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4554190" y="6479144"/>
              <a:ext cx="446265" cy="378856"/>
            </a:xfrm>
            <a:custGeom>
              <a:avLst/>
              <a:gdLst>
                <a:gd name="connsiteX0" fmla="*/ 378856 w 446265"/>
                <a:gd name="connsiteY0" fmla="*/ 0 h 378856"/>
                <a:gd name="connsiteX1" fmla="*/ 446265 w 446265"/>
                <a:gd name="connsiteY1" fmla="*/ 67408 h 378856"/>
                <a:gd name="connsiteX2" fmla="*/ 134817 w 446265"/>
                <a:gd name="connsiteY2" fmla="*/ 378856 h 378856"/>
                <a:gd name="connsiteX3" fmla="*/ 0 w 446265"/>
                <a:gd name="connsiteY3" fmla="*/ 378856 h 378856"/>
                <a:gd name="connsiteX4" fmla="*/ 378856 w 446265"/>
                <a:gd name="connsiteY4" fmla="*/ 0 h 3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265" h="378856">
                  <a:moveTo>
                    <a:pt x="378856" y="0"/>
                  </a:moveTo>
                  <a:lnTo>
                    <a:pt x="446265" y="67408"/>
                  </a:lnTo>
                  <a:lnTo>
                    <a:pt x="134817" y="378856"/>
                  </a:lnTo>
                  <a:lnTo>
                    <a:pt x="0" y="378856"/>
                  </a:lnTo>
                  <a:lnTo>
                    <a:pt x="378856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11599557" y="6488168"/>
              <a:ext cx="437240" cy="369832"/>
            </a:xfrm>
            <a:custGeom>
              <a:avLst/>
              <a:gdLst>
                <a:gd name="connsiteX0" fmla="*/ 369832 w 437240"/>
                <a:gd name="connsiteY0" fmla="*/ 0 h 369832"/>
                <a:gd name="connsiteX1" fmla="*/ 437240 w 437240"/>
                <a:gd name="connsiteY1" fmla="*/ 67408 h 369832"/>
                <a:gd name="connsiteX2" fmla="*/ 134817 w 437240"/>
                <a:gd name="connsiteY2" fmla="*/ 369832 h 369832"/>
                <a:gd name="connsiteX3" fmla="*/ 0 w 437240"/>
                <a:gd name="connsiteY3" fmla="*/ 369832 h 369832"/>
                <a:gd name="connsiteX4" fmla="*/ 369832 w 437240"/>
                <a:gd name="connsiteY4" fmla="*/ 0 h 369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240" h="369832">
                  <a:moveTo>
                    <a:pt x="369832" y="0"/>
                  </a:moveTo>
                  <a:lnTo>
                    <a:pt x="437240" y="67408"/>
                  </a:lnTo>
                  <a:lnTo>
                    <a:pt x="134817" y="369832"/>
                  </a:lnTo>
                  <a:lnTo>
                    <a:pt x="0" y="369832"/>
                  </a:lnTo>
                  <a:lnTo>
                    <a:pt x="36983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6063919" y="6531278"/>
              <a:ext cx="394132" cy="326723"/>
            </a:xfrm>
            <a:custGeom>
              <a:avLst/>
              <a:gdLst>
                <a:gd name="connsiteX0" fmla="*/ 326723 w 394132"/>
                <a:gd name="connsiteY0" fmla="*/ 0 h 326723"/>
                <a:gd name="connsiteX1" fmla="*/ 394132 w 394132"/>
                <a:gd name="connsiteY1" fmla="*/ 67408 h 326723"/>
                <a:gd name="connsiteX2" fmla="*/ 134817 w 394132"/>
                <a:gd name="connsiteY2" fmla="*/ 326723 h 326723"/>
                <a:gd name="connsiteX3" fmla="*/ 0 w 394132"/>
                <a:gd name="connsiteY3" fmla="*/ 326723 h 326723"/>
                <a:gd name="connsiteX4" fmla="*/ 326723 w 394132"/>
                <a:gd name="connsiteY4" fmla="*/ 0 h 326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4132" h="326723">
                  <a:moveTo>
                    <a:pt x="326723" y="0"/>
                  </a:moveTo>
                  <a:lnTo>
                    <a:pt x="394132" y="67408"/>
                  </a:lnTo>
                  <a:lnTo>
                    <a:pt x="134817" y="326723"/>
                  </a:lnTo>
                  <a:lnTo>
                    <a:pt x="0" y="326723"/>
                  </a:lnTo>
                  <a:lnTo>
                    <a:pt x="32672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528243" y="6574368"/>
              <a:ext cx="351041" cy="283633"/>
            </a:xfrm>
            <a:custGeom>
              <a:avLst/>
              <a:gdLst>
                <a:gd name="connsiteX0" fmla="*/ 283633 w 351041"/>
                <a:gd name="connsiteY0" fmla="*/ 0 h 283633"/>
                <a:gd name="connsiteX1" fmla="*/ 351041 w 351041"/>
                <a:gd name="connsiteY1" fmla="*/ 67408 h 283633"/>
                <a:gd name="connsiteX2" fmla="*/ 134816 w 351041"/>
                <a:gd name="connsiteY2" fmla="*/ 283633 h 283633"/>
                <a:gd name="connsiteX3" fmla="*/ 0 w 351041"/>
                <a:gd name="connsiteY3" fmla="*/ 283633 h 283633"/>
                <a:gd name="connsiteX4" fmla="*/ 283633 w 351041"/>
                <a:gd name="connsiteY4" fmla="*/ 0 h 283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1041" h="283633">
                  <a:moveTo>
                    <a:pt x="283633" y="0"/>
                  </a:moveTo>
                  <a:lnTo>
                    <a:pt x="351041" y="67408"/>
                  </a:lnTo>
                  <a:lnTo>
                    <a:pt x="134816" y="283633"/>
                  </a:lnTo>
                  <a:lnTo>
                    <a:pt x="0" y="283633"/>
                  </a:lnTo>
                  <a:lnTo>
                    <a:pt x="28363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7573610" y="6583390"/>
              <a:ext cx="342019" cy="274610"/>
            </a:xfrm>
            <a:custGeom>
              <a:avLst/>
              <a:gdLst>
                <a:gd name="connsiteX0" fmla="*/ 274610 w 342019"/>
                <a:gd name="connsiteY0" fmla="*/ 0 h 274610"/>
                <a:gd name="connsiteX1" fmla="*/ 342019 w 342019"/>
                <a:gd name="connsiteY1" fmla="*/ 67408 h 274610"/>
                <a:gd name="connsiteX2" fmla="*/ 134817 w 342019"/>
                <a:gd name="connsiteY2" fmla="*/ 274610 h 274610"/>
                <a:gd name="connsiteX3" fmla="*/ 0 w 342019"/>
                <a:gd name="connsiteY3" fmla="*/ 274610 h 274610"/>
                <a:gd name="connsiteX4" fmla="*/ 274610 w 342019"/>
                <a:gd name="connsiteY4" fmla="*/ 0 h 274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019" h="274610">
                  <a:moveTo>
                    <a:pt x="274610" y="0"/>
                  </a:moveTo>
                  <a:lnTo>
                    <a:pt x="342019" y="67408"/>
                  </a:lnTo>
                  <a:lnTo>
                    <a:pt x="134817" y="274610"/>
                  </a:lnTo>
                  <a:lnTo>
                    <a:pt x="0" y="274610"/>
                  </a:lnTo>
                  <a:lnTo>
                    <a:pt x="27461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2037972" y="6626500"/>
              <a:ext cx="298909" cy="231501"/>
            </a:xfrm>
            <a:custGeom>
              <a:avLst/>
              <a:gdLst>
                <a:gd name="connsiteX0" fmla="*/ 231501 w 298909"/>
                <a:gd name="connsiteY0" fmla="*/ 0 h 231501"/>
                <a:gd name="connsiteX1" fmla="*/ 298909 w 298909"/>
                <a:gd name="connsiteY1" fmla="*/ 67408 h 231501"/>
                <a:gd name="connsiteX2" fmla="*/ 134816 w 298909"/>
                <a:gd name="connsiteY2" fmla="*/ 231501 h 231501"/>
                <a:gd name="connsiteX3" fmla="*/ 0 w 298909"/>
                <a:gd name="connsiteY3" fmla="*/ 231501 h 231501"/>
                <a:gd name="connsiteX4" fmla="*/ 231501 w 298909"/>
                <a:gd name="connsiteY4" fmla="*/ 0 h 231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909" h="231501">
                  <a:moveTo>
                    <a:pt x="231501" y="0"/>
                  </a:moveTo>
                  <a:lnTo>
                    <a:pt x="298909" y="67408"/>
                  </a:lnTo>
                  <a:lnTo>
                    <a:pt x="134816" y="231501"/>
                  </a:lnTo>
                  <a:lnTo>
                    <a:pt x="0" y="231501"/>
                  </a:lnTo>
                  <a:lnTo>
                    <a:pt x="231501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9083340" y="6635524"/>
              <a:ext cx="289885" cy="222477"/>
            </a:xfrm>
            <a:custGeom>
              <a:avLst/>
              <a:gdLst>
                <a:gd name="connsiteX0" fmla="*/ 222477 w 289885"/>
                <a:gd name="connsiteY0" fmla="*/ 0 h 222477"/>
                <a:gd name="connsiteX1" fmla="*/ 289885 w 289885"/>
                <a:gd name="connsiteY1" fmla="*/ 67408 h 222477"/>
                <a:gd name="connsiteX2" fmla="*/ 134816 w 289885"/>
                <a:gd name="connsiteY2" fmla="*/ 222477 h 222477"/>
                <a:gd name="connsiteX3" fmla="*/ 0 w 289885"/>
                <a:gd name="connsiteY3" fmla="*/ 222477 h 222477"/>
                <a:gd name="connsiteX4" fmla="*/ 222477 w 289885"/>
                <a:gd name="connsiteY4" fmla="*/ 0 h 222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9885" h="222477">
                  <a:moveTo>
                    <a:pt x="222477" y="0"/>
                  </a:moveTo>
                  <a:lnTo>
                    <a:pt x="289885" y="67408"/>
                  </a:lnTo>
                  <a:lnTo>
                    <a:pt x="134816" y="222477"/>
                  </a:lnTo>
                  <a:lnTo>
                    <a:pt x="0" y="222477"/>
                  </a:lnTo>
                  <a:lnTo>
                    <a:pt x="22247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Freeform 99"/>
            <p:cNvSpPr/>
            <p:nvPr/>
          </p:nvSpPr>
          <p:spPr>
            <a:xfrm>
              <a:off x="3547704" y="6678634"/>
              <a:ext cx="246775" cy="179367"/>
            </a:xfrm>
            <a:custGeom>
              <a:avLst/>
              <a:gdLst>
                <a:gd name="connsiteX0" fmla="*/ 179367 w 246775"/>
                <a:gd name="connsiteY0" fmla="*/ 0 h 179367"/>
                <a:gd name="connsiteX1" fmla="*/ 246775 w 246775"/>
                <a:gd name="connsiteY1" fmla="*/ 67408 h 179367"/>
                <a:gd name="connsiteX2" fmla="*/ 134816 w 246775"/>
                <a:gd name="connsiteY2" fmla="*/ 179367 h 179367"/>
                <a:gd name="connsiteX3" fmla="*/ 0 w 246775"/>
                <a:gd name="connsiteY3" fmla="*/ 179367 h 179367"/>
                <a:gd name="connsiteX4" fmla="*/ 179367 w 246775"/>
                <a:gd name="connsiteY4" fmla="*/ 0 h 179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775" h="179367">
                  <a:moveTo>
                    <a:pt x="179367" y="0"/>
                  </a:moveTo>
                  <a:lnTo>
                    <a:pt x="246775" y="67408"/>
                  </a:lnTo>
                  <a:lnTo>
                    <a:pt x="134816" y="179367"/>
                  </a:lnTo>
                  <a:lnTo>
                    <a:pt x="0" y="179367"/>
                  </a:lnTo>
                  <a:lnTo>
                    <a:pt x="17936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Freeform 100"/>
            <p:cNvSpPr/>
            <p:nvPr/>
          </p:nvSpPr>
          <p:spPr>
            <a:xfrm>
              <a:off x="10593069" y="6687656"/>
              <a:ext cx="237752" cy="170344"/>
            </a:xfrm>
            <a:custGeom>
              <a:avLst/>
              <a:gdLst>
                <a:gd name="connsiteX0" fmla="*/ 170344 w 237752"/>
                <a:gd name="connsiteY0" fmla="*/ 0 h 170344"/>
                <a:gd name="connsiteX1" fmla="*/ 237752 w 237752"/>
                <a:gd name="connsiteY1" fmla="*/ 67408 h 170344"/>
                <a:gd name="connsiteX2" fmla="*/ 134816 w 237752"/>
                <a:gd name="connsiteY2" fmla="*/ 170344 h 170344"/>
                <a:gd name="connsiteX3" fmla="*/ 0 w 237752"/>
                <a:gd name="connsiteY3" fmla="*/ 170344 h 170344"/>
                <a:gd name="connsiteX4" fmla="*/ 170344 w 237752"/>
                <a:gd name="connsiteY4" fmla="*/ 0 h 170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752" h="170344">
                  <a:moveTo>
                    <a:pt x="170344" y="0"/>
                  </a:moveTo>
                  <a:lnTo>
                    <a:pt x="237752" y="67408"/>
                  </a:lnTo>
                  <a:lnTo>
                    <a:pt x="134816" y="170344"/>
                  </a:lnTo>
                  <a:lnTo>
                    <a:pt x="0" y="170344"/>
                  </a:lnTo>
                  <a:lnTo>
                    <a:pt x="17034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Freeform 101"/>
            <p:cNvSpPr/>
            <p:nvPr/>
          </p:nvSpPr>
          <p:spPr>
            <a:xfrm>
              <a:off x="5057434" y="6730766"/>
              <a:ext cx="194643" cy="127234"/>
            </a:xfrm>
            <a:custGeom>
              <a:avLst/>
              <a:gdLst>
                <a:gd name="connsiteX0" fmla="*/ 127234 w 194643"/>
                <a:gd name="connsiteY0" fmla="*/ 0 h 127234"/>
                <a:gd name="connsiteX1" fmla="*/ 194643 w 194643"/>
                <a:gd name="connsiteY1" fmla="*/ 67408 h 127234"/>
                <a:gd name="connsiteX2" fmla="*/ 134817 w 194643"/>
                <a:gd name="connsiteY2" fmla="*/ 127234 h 127234"/>
                <a:gd name="connsiteX3" fmla="*/ 0 w 194643"/>
                <a:gd name="connsiteY3" fmla="*/ 127234 h 127234"/>
                <a:gd name="connsiteX4" fmla="*/ 127234 w 194643"/>
                <a:gd name="connsiteY4" fmla="*/ 0 h 127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643" h="127234">
                  <a:moveTo>
                    <a:pt x="127234" y="0"/>
                  </a:moveTo>
                  <a:lnTo>
                    <a:pt x="194643" y="67408"/>
                  </a:lnTo>
                  <a:lnTo>
                    <a:pt x="134817" y="127234"/>
                  </a:lnTo>
                  <a:lnTo>
                    <a:pt x="0" y="127234"/>
                  </a:lnTo>
                  <a:lnTo>
                    <a:pt x="12723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12102802" y="6760402"/>
              <a:ext cx="97599" cy="97599"/>
            </a:xfrm>
            <a:custGeom>
              <a:avLst/>
              <a:gdLst>
                <a:gd name="connsiteX0" fmla="*/ 97599 w 97599"/>
                <a:gd name="connsiteY0" fmla="*/ 0 h 97599"/>
                <a:gd name="connsiteX1" fmla="*/ 97599 w 97599"/>
                <a:gd name="connsiteY1" fmla="*/ 97599 h 97599"/>
                <a:gd name="connsiteX2" fmla="*/ 0 w 97599"/>
                <a:gd name="connsiteY2" fmla="*/ 97599 h 97599"/>
                <a:gd name="connsiteX3" fmla="*/ 97599 w 97599"/>
                <a:gd name="connsiteY3" fmla="*/ 0 h 97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599" h="97599">
                  <a:moveTo>
                    <a:pt x="97599" y="0"/>
                  </a:moveTo>
                  <a:lnTo>
                    <a:pt x="97599" y="97599"/>
                  </a:lnTo>
                  <a:lnTo>
                    <a:pt x="0" y="97599"/>
                  </a:lnTo>
                  <a:lnTo>
                    <a:pt x="9759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6567122" y="6782878"/>
              <a:ext cx="142531" cy="75122"/>
            </a:xfrm>
            <a:custGeom>
              <a:avLst/>
              <a:gdLst>
                <a:gd name="connsiteX0" fmla="*/ 75122 w 142531"/>
                <a:gd name="connsiteY0" fmla="*/ 0 h 75122"/>
                <a:gd name="connsiteX1" fmla="*/ 142531 w 142531"/>
                <a:gd name="connsiteY1" fmla="*/ 67408 h 75122"/>
                <a:gd name="connsiteX2" fmla="*/ 134817 w 142531"/>
                <a:gd name="connsiteY2" fmla="*/ 75122 h 75122"/>
                <a:gd name="connsiteX3" fmla="*/ 0 w 142531"/>
                <a:gd name="connsiteY3" fmla="*/ 75122 h 75122"/>
                <a:gd name="connsiteX4" fmla="*/ 75122 w 142531"/>
                <a:gd name="connsiteY4" fmla="*/ 0 h 75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2531" h="75122">
                  <a:moveTo>
                    <a:pt x="75122" y="0"/>
                  </a:moveTo>
                  <a:lnTo>
                    <a:pt x="142531" y="67408"/>
                  </a:lnTo>
                  <a:lnTo>
                    <a:pt x="134817" y="75122"/>
                  </a:lnTo>
                  <a:lnTo>
                    <a:pt x="0" y="75122"/>
                  </a:lnTo>
                  <a:lnTo>
                    <a:pt x="7512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1031486" y="6825990"/>
              <a:ext cx="64022" cy="32011"/>
            </a:xfrm>
            <a:custGeom>
              <a:avLst/>
              <a:gdLst>
                <a:gd name="connsiteX0" fmla="*/ 32011 w 64022"/>
                <a:gd name="connsiteY0" fmla="*/ 0 h 32011"/>
                <a:gd name="connsiteX1" fmla="*/ 64022 w 64022"/>
                <a:gd name="connsiteY1" fmla="*/ 32011 h 32011"/>
                <a:gd name="connsiteX2" fmla="*/ 0 w 64022"/>
                <a:gd name="connsiteY2" fmla="*/ 32011 h 32011"/>
                <a:gd name="connsiteX3" fmla="*/ 32011 w 64022"/>
                <a:gd name="connsiteY3" fmla="*/ 0 h 32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022" h="32011">
                  <a:moveTo>
                    <a:pt x="32011" y="0"/>
                  </a:moveTo>
                  <a:lnTo>
                    <a:pt x="64022" y="32011"/>
                  </a:lnTo>
                  <a:lnTo>
                    <a:pt x="0" y="32011"/>
                  </a:lnTo>
                  <a:lnTo>
                    <a:pt x="32011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Freeform 105"/>
            <p:cNvSpPr/>
            <p:nvPr/>
          </p:nvSpPr>
          <p:spPr>
            <a:xfrm>
              <a:off x="8076854" y="6835012"/>
              <a:ext cx="45977" cy="22988"/>
            </a:xfrm>
            <a:custGeom>
              <a:avLst/>
              <a:gdLst>
                <a:gd name="connsiteX0" fmla="*/ 22988 w 45977"/>
                <a:gd name="connsiteY0" fmla="*/ 0 h 22988"/>
                <a:gd name="connsiteX1" fmla="*/ 45977 w 45977"/>
                <a:gd name="connsiteY1" fmla="*/ 22988 h 22988"/>
                <a:gd name="connsiteX2" fmla="*/ 0 w 45977"/>
                <a:gd name="connsiteY2" fmla="*/ 22988 h 22988"/>
                <a:gd name="connsiteX3" fmla="*/ 22988 w 45977"/>
                <a:gd name="connsiteY3" fmla="*/ 0 h 2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977" h="22988">
                  <a:moveTo>
                    <a:pt x="22988" y="0"/>
                  </a:moveTo>
                  <a:lnTo>
                    <a:pt x="45977" y="22988"/>
                  </a:lnTo>
                  <a:lnTo>
                    <a:pt x="0" y="22988"/>
                  </a:lnTo>
                  <a:lnTo>
                    <a:pt x="2298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Freeform 106"/>
            <p:cNvSpPr/>
            <p:nvPr/>
          </p:nvSpPr>
          <p:spPr>
            <a:xfrm>
              <a:off x="4165960" y="6858001"/>
              <a:ext cx="19802" cy="9901"/>
            </a:xfrm>
            <a:custGeom>
              <a:avLst/>
              <a:gdLst>
                <a:gd name="connsiteX0" fmla="*/ 0 w 19802"/>
                <a:gd name="connsiteY0" fmla="*/ 0 h 9901"/>
                <a:gd name="connsiteX1" fmla="*/ 19802 w 19802"/>
                <a:gd name="connsiteY1" fmla="*/ 0 h 9901"/>
                <a:gd name="connsiteX2" fmla="*/ 9901 w 19802"/>
                <a:gd name="connsiteY2" fmla="*/ 9901 h 9901"/>
                <a:gd name="connsiteX3" fmla="*/ 0 w 19802"/>
                <a:gd name="connsiteY3" fmla="*/ 0 h 99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2" h="9901">
                  <a:moveTo>
                    <a:pt x="0" y="0"/>
                  </a:moveTo>
                  <a:lnTo>
                    <a:pt x="19802" y="0"/>
                  </a:lnTo>
                  <a:lnTo>
                    <a:pt x="9901" y="990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79172" y="3636000"/>
            <a:ext cx="10609554" cy="487313"/>
          </a:xfrm>
        </p:spPr>
        <p:txBody>
          <a:bodyPr/>
          <a:lstStyle>
            <a:lvl1pPr>
              <a:defRPr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Enter section break</a:t>
            </a:r>
            <a:endParaRPr lang="en-GB"/>
          </a:p>
        </p:txBody>
      </p:sp>
      <p:sp>
        <p:nvSpPr>
          <p:cNvPr id="6" name="!!No."/>
          <p:cNvSpPr>
            <a:spLocks noGrp="1"/>
          </p:cNvSpPr>
          <p:nvPr>
            <p:ph type="body" sz="quarter" idx="10" hasCustomPrompt="1"/>
          </p:nvPr>
        </p:nvSpPr>
        <p:spPr>
          <a:xfrm>
            <a:off x="736139" y="1800000"/>
            <a:ext cx="2273058" cy="2154436"/>
          </a:xfrm>
        </p:spPr>
        <p:txBody>
          <a:bodyPr wrap="square">
            <a:spAutoFit/>
          </a:bodyPr>
          <a:lstStyle>
            <a:lvl1pPr marL="0" indent="0">
              <a:lnSpc>
                <a:spcPts val="16800"/>
              </a:lnSpc>
              <a:spcBef>
                <a:spcPts val="0"/>
              </a:spcBef>
              <a:buNone/>
              <a:defRPr sz="166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01</a:t>
            </a:r>
            <a:endParaRPr lang="en-GB"/>
          </a:p>
        </p:txBody>
      </p:sp>
      <p:pic>
        <p:nvPicPr>
          <p:cNvPr id="108" name="Picture 10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037" y="800100"/>
            <a:ext cx="2192160" cy="781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547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- Colou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!!Pattern-BLU02"/>
          <p:cNvGrpSpPr/>
          <p:nvPr/>
        </p:nvGrpSpPr>
        <p:grpSpPr>
          <a:xfrm>
            <a:off x="0" y="4698000"/>
            <a:ext cx="12200401" cy="2169902"/>
            <a:chOff x="0" y="4698000"/>
            <a:chExt cx="12200401" cy="2169902"/>
          </a:xfrm>
          <a:solidFill>
            <a:schemeClr val="bg1"/>
          </a:solidFill>
        </p:grpSpPr>
        <p:sp>
          <p:nvSpPr>
            <p:cNvPr id="8" name="Freeform 7"/>
            <p:cNvSpPr/>
            <p:nvPr/>
          </p:nvSpPr>
          <p:spPr>
            <a:xfrm>
              <a:off x="0" y="4698001"/>
              <a:ext cx="306840" cy="306841"/>
            </a:xfrm>
            <a:custGeom>
              <a:avLst/>
              <a:gdLst>
                <a:gd name="connsiteX0" fmla="*/ 172024 w 306840"/>
                <a:gd name="connsiteY0" fmla="*/ 0 h 306841"/>
                <a:gd name="connsiteX1" fmla="*/ 306840 w 306840"/>
                <a:gd name="connsiteY1" fmla="*/ 0 h 306841"/>
                <a:gd name="connsiteX2" fmla="*/ 0 w 306840"/>
                <a:gd name="connsiteY2" fmla="*/ 306841 h 306841"/>
                <a:gd name="connsiteX3" fmla="*/ 0 w 306840"/>
                <a:gd name="connsiteY3" fmla="*/ 172024 h 306841"/>
                <a:gd name="connsiteX4" fmla="*/ 172024 w 306840"/>
                <a:gd name="connsiteY4" fmla="*/ 0 h 30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6840" h="306841">
                  <a:moveTo>
                    <a:pt x="172024" y="0"/>
                  </a:moveTo>
                  <a:lnTo>
                    <a:pt x="306840" y="0"/>
                  </a:lnTo>
                  <a:lnTo>
                    <a:pt x="0" y="306841"/>
                  </a:lnTo>
                  <a:lnTo>
                    <a:pt x="0" y="172024"/>
                  </a:lnTo>
                  <a:lnTo>
                    <a:pt x="17202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Freeform 8"/>
            <p:cNvSpPr/>
            <p:nvPr/>
          </p:nvSpPr>
          <p:spPr>
            <a:xfrm>
              <a:off x="637883" y="4698001"/>
              <a:ext cx="172203" cy="104795"/>
            </a:xfrm>
            <a:custGeom>
              <a:avLst/>
              <a:gdLst>
                <a:gd name="connsiteX0" fmla="*/ 37386 w 172203"/>
                <a:gd name="connsiteY0" fmla="*/ 0 h 104795"/>
                <a:gd name="connsiteX1" fmla="*/ 172203 w 172203"/>
                <a:gd name="connsiteY1" fmla="*/ 0 h 104795"/>
                <a:gd name="connsiteX2" fmla="*/ 67408 w 172203"/>
                <a:gd name="connsiteY2" fmla="*/ 104795 h 104795"/>
                <a:gd name="connsiteX3" fmla="*/ 0 w 172203"/>
                <a:gd name="connsiteY3" fmla="*/ 37386 h 104795"/>
                <a:gd name="connsiteX4" fmla="*/ 37386 w 172203"/>
                <a:gd name="connsiteY4" fmla="*/ 0 h 104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03" h="104795">
                  <a:moveTo>
                    <a:pt x="37386" y="0"/>
                  </a:moveTo>
                  <a:lnTo>
                    <a:pt x="172203" y="0"/>
                  </a:lnTo>
                  <a:lnTo>
                    <a:pt x="67408" y="104795"/>
                  </a:lnTo>
                  <a:lnTo>
                    <a:pt x="0" y="37386"/>
                  </a:lnTo>
                  <a:lnTo>
                    <a:pt x="37386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Freeform 9"/>
            <p:cNvSpPr/>
            <p:nvPr/>
          </p:nvSpPr>
          <p:spPr>
            <a:xfrm>
              <a:off x="889504" y="4698001"/>
              <a:ext cx="423824" cy="356417"/>
            </a:xfrm>
            <a:custGeom>
              <a:avLst/>
              <a:gdLst>
                <a:gd name="connsiteX0" fmla="*/ 289008 w 423824"/>
                <a:gd name="connsiteY0" fmla="*/ 0 h 356417"/>
                <a:gd name="connsiteX1" fmla="*/ 423824 w 423824"/>
                <a:gd name="connsiteY1" fmla="*/ 0 h 356417"/>
                <a:gd name="connsiteX2" fmla="*/ 67408 w 423824"/>
                <a:gd name="connsiteY2" fmla="*/ 356417 h 356417"/>
                <a:gd name="connsiteX3" fmla="*/ 0 w 423824"/>
                <a:gd name="connsiteY3" fmla="*/ 289008 h 356417"/>
                <a:gd name="connsiteX4" fmla="*/ 289008 w 423824"/>
                <a:gd name="connsiteY4" fmla="*/ 0 h 356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3824" h="356417">
                  <a:moveTo>
                    <a:pt x="289008" y="0"/>
                  </a:moveTo>
                  <a:lnTo>
                    <a:pt x="423824" y="0"/>
                  </a:lnTo>
                  <a:lnTo>
                    <a:pt x="67408" y="356417"/>
                  </a:lnTo>
                  <a:lnTo>
                    <a:pt x="0" y="289008"/>
                  </a:lnTo>
                  <a:lnTo>
                    <a:pt x="28900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1141126" y="4698001"/>
              <a:ext cx="640378" cy="608039"/>
            </a:xfrm>
            <a:custGeom>
              <a:avLst/>
              <a:gdLst>
                <a:gd name="connsiteX0" fmla="*/ 540630 w 640378"/>
                <a:gd name="connsiteY0" fmla="*/ 0 h 608039"/>
                <a:gd name="connsiteX1" fmla="*/ 605310 w 640378"/>
                <a:gd name="connsiteY1" fmla="*/ 0 h 608039"/>
                <a:gd name="connsiteX2" fmla="*/ 640378 w 640378"/>
                <a:gd name="connsiteY2" fmla="*/ 35068 h 608039"/>
                <a:gd name="connsiteX3" fmla="*/ 67408 w 640378"/>
                <a:gd name="connsiteY3" fmla="*/ 608039 h 608039"/>
                <a:gd name="connsiteX4" fmla="*/ 0 w 640378"/>
                <a:gd name="connsiteY4" fmla="*/ 540630 h 608039"/>
                <a:gd name="connsiteX5" fmla="*/ 540630 w 640378"/>
                <a:gd name="connsiteY5" fmla="*/ 0 h 608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8" h="608039">
                  <a:moveTo>
                    <a:pt x="540630" y="0"/>
                  </a:moveTo>
                  <a:lnTo>
                    <a:pt x="605310" y="0"/>
                  </a:lnTo>
                  <a:lnTo>
                    <a:pt x="640378" y="35068"/>
                  </a:lnTo>
                  <a:lnTo>
                    <a:pt x="67408" y="608039"/>
                  </a:lnTo>
                  <a:lnTo>
                    <a:pt x="0" y="540630"/>
                  </a:lnTo>
                  <a:lnTo>
                    <a:pt x="54063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2095480" y="4698001"/>
              <a:ext cx="224335" cy="156927"/>
            </a:xfrm>
            <a:custGeom>
              <a:avLst/>
              <a:gdLst>
                <a:gd name="connsiteX0" fmla="*/ 89518 w 224335"/>
                <a:gd name="connsiteY0" fmla="*/ 0 h 156927"/>
                <a:gd name="connsiteX1" fmla="*/ 224335 w 224335"/>
                <a:gd name="connsiteY1" fmla="*/ 0 h 156927"/>
                <a:gd name="connsiteX2" fmla="*/ 67408 w 224335"/>
                <a:gd name="connsiteY2" fmla="*/ 156927 h 156927"/>
                <a:gd name="connsiteX3" fmla="*/ 0 w 224335"/>
                <a:gd name="connsiteY3" fmla="*/ 89518 h 156927"/>
                <a:gd name="connsiteX4" fmla="*/ 89518 w 224335"/>
                <a:gd name="connsiteY4" fmla="*/ 0 h 156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4335" h="156927">
                  <a:moveTo>
                    <a:pt x="89518" y="0"/>
                  </a:moveTo>
                  <a:lnTo>
                    <a:pt x="224335" y="0"/>
                  </a:lnTo>
                  <a:lnTo>
                    <a:pt x="67408" y="156927"/>
                  </a:lnTo>
                  <a:lnTo>
                    <a:pt x="0" y="89518"/>
                  </a:lnTo>
                  <a:lnTo>
                    <a:pt x="8951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2347101" y="4698001"/>
              <a:ext cx="475956" cy="408549"/>
            </a:xfrm>
            <a:custGeom>
              <a:avLst/>
              <a:gdLst>
                <a:gd name="connsiteX0" fmla="*/ 341140 w 475956"/>
                <a:gd name="connsiteY0" fmla="*/ 0 h 408549"/>
                <a:gd name="connsiteX1" fmla="*/ 475956 w 475956"/>
                <a:gd name="connsiteY1" fmla="*/ 0 h 408549"/>
                <a:gd name="connsiteX2" fmla="*/ 67408 w 475956"/>
                <a:gd name="connsiteY2" fmla="*/ 408549 h 408549"/>
                <a:gd name="connsiteX3" fmla="*/ 0 w 475956"/>
                <a:gd name="connsiteY3" fmla="*/ 341140 h 408549"/>
                <a:gd name="connsiteX4" fmla="*/ 341140 w 475956"/>
                <a:gd name="connsiteY4" fmla="*/ 0 h 408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5956" h="408549">
                  <a:moveTo>
                    <a:pt x="341140" y="0"/>
                  </a:moveTo>
                  <a:lnTo>
                    <a:pt x="475956" y="0"/>
                  </a:lnTo>
                  <a:lnTo>
                    <a:pt x="67408" y="408549"/>
                  </a:lnTo>
                  <a:lnTo>
                    <a:pt x="0" y="341140"/>
                  </a:lnTo>
                  <a:lnTo>
                    <a:pt x="34114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3553078" y="4698001"/>
              <a:ext cx="276469" cy="209061"/>
            </a:xfrm>
            <a:custGeom>
              <a:avLst/>
              <a:gdLst>
                <a:gd name="connsiteX0" fmla="*/ 141652 w 276469"/>
                <a:gd name="connsiteY0" fmla="*/ 0 h 209061"/>
                <a:gd name="connsiteX1" fmla="*/ 276469 w 276469"/>
                <a:gd name="connsiteY1" fmla="*/ 0 h 209061"/>
                <a:gd name="connsiteX2" fmla="*/ 67408 w 276469"/>
                <a:gd name="connsiteY2" fmla="*/ 209061 h 209061"/>
                <a:gd name="connsiteX3" fmla="*/ 0 w 276469"/>
                <a:gd name="connsiteY3" fmla="*/ 141652 h 209061"/>
                <a:gd name="connsiteX4" fmla="*/ 141652 w 276469"/>
                <a:gd name="connsiteY4" fmla="*/ 0 h 209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6469" h="209061">
                  <a:moveTo>
                    <a:pt x="141652" y="0"/>
                  </a:moveTo>
                  <a:lnTo>
                    <a:pt x="276469" y="0"/>
                  </a:lnTo>
                  <a:lnTo>
                    <a:pt x="67408" y="209061"/>
                  </a:lnTo>
                  <a:lnTo>
                    <a:pt x="0" y="141652"/>
                  </a:lnTo>
                  <a:lnTo>
                    <a:pt x="14165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3804698" y="4698000"/>
              <a:ext cx="528090" cy="460682"/>
            </a:xfrm>
            <a:custGeom>
              <a:avLst/>
              <a:gdLst>
                <a:gd name="connsiteX0" fmla="*/ 393273 w 528090"/>
                <a:gd name="connsiteY0" fmla="*/ 0 h 460682"/>
                <a:gd name="connsiteX1" fmla="*/ 528090 w 528090"/>
                <a:gd name="connsiteY1" fmla="*/ 0 h 460682"/>
                <a:gd name="connsiteX2" fmla="*/ 67408 w 528090"/>
                <a:gd name="connsiteY2" fmla="*/ 460682 h 460682"/>
                <a:gd name="connsiteX3" fmla="*/ 0 w 528090"/>
                <a:gd name="connsiteY3" fmla="*/ 393273 h 460682"/>
                <a:gd name="connsiteX4" fmla="*/ 393273 w 528090"/>
                <a:gd name="connsiteY4" fmla="*/ 0 h 460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090" h="460682">
                  <a:moveTo>
                    <a:pt x="393273" y="0"/>
                  </a:moveTo>
                  <a:lnTo>
                    <a:pt x="528090" y="0"/>
                  </a:lnTo>
                  <a:lnTo>
                    <a:pt x="67408" y="460682"/>
                  </a:lnTo>
                  <a:lnTo>
                    <a:pt x="0" y="393273"/>
                  </a:lnTo>
                  <a:lnTo>
                    <a:pt x="39327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5010674" y="4698000"/>
              <a:ext cx="328602" cy="261194"/>
            </a:xfrm>
            <a:custGeom>
              <a:avLst/>
              <a:gdLst>
                <a:gd name="connsiteX0" fmla="*/ 193785 w 328602"/>
                <a:gd name="connsiteY0" fmla="*/ 0 h 261194"/>
                <a:gd name="connsiteX1" fmla="*/ 328602 w 328602"/>
                <a:gd name="connsiteY1" fmla="*/ 0 h 261194"/>
                <a:gd name="connsiteX2" fmla="*/ 67408 w 328602"/>
                <a:gd name="connsiteY2" fmla="*/ 261194 h 261194"/>
                <a:gd name="connsiteX3" fmla="*/ 0 w 328602"/>
                <a:gd name="connsiteY3" fmla="*/ 193785 h 261194"/>
                <a:gd name="connsiteX4" fmla="*/ 193785 w 328602"/>
                <a:gd name="connsiteY4" fmla="*/ 0 h 261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8602" h="261194">
                  <a:moveTo>
                    <a:pt x="193785" y="0"/>
                  </a:moveTo>
                  <a:lnTo>
                    <a:pt x="328602" y="0"/>
                  </a:lnTo>
                  <a:lnTo>
                    <a:pt x="67408" y="261194"/>
                  </a:lnTo>
                  <a:lnTo>
                    <a:pt x="0" y="193785"/>
                  </a:lnTo>
                  <a:lnTo>
                    <a:pt x="19378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5262296" y="4698000"/>
              <a:ext cx="580224" cy="512816"/>
            </a:xfrm>
            <a:custGeom>
              <a:avLst/>
              <a:gdLst>
                <a:gd name="connsiteX0" fmla="*/ 445407 w 580224"/>
                <a:gd name="connsiteY0" fmla="*/ 0 h 512816"/>
                <a:gd name="connsiteX1" fmla="*/ 580224 w 580224"/>
                <a:gd name="connsiteY1" fmla="*/ 0 h 512816"/>
                <a:gd name="connsiteX2" fmla="*/ 67408 w 580224"/>
                <a:gd name="connsiteY2" fmla="*/ 512816 h 512816"/>
                <a:gd name="connsiteX3" fmla="*/ 0 w 580224"/>
                <a:gd name="connsiteY3" fmla="*/ 445407 h 512816"/>
                <a:gd name="connsiteX4" fmla="*/ 445407 w 580224"/>
                <a:gd name="connsiteY4" fmla="*/ 0 h 512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0224" h="512816">
                  <a:moveTo>
                    <a:pt x="445407" y="0"/>
                  </a:moveTo>
                  <a:lnTo>
                    <a:pt x="580224" y="0"/>
                  </a:lnTo>
                  <a:lnTo>
                    <a:pt x="67408" y="512816"/>
                  </a:lnTo>
                  <a:lnTo>
                    <a:pt x="0" y="445407"/>
                  </a:lnTo>
                  <a:lnTo>
                    <a:pt x="4454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6222354" y="4698001"/>
              <a:ext cx="123409" cy="61705"/>
            </a:xfrm>
            <a:custGeom>
              <a:avLst/>
              <a:gdLst>
                <a:gd name="connsiteX0" fmla="*/ 0 w 123409"/>
                <a:gd name="connsiteY0" fmla="*/ 0 h 61705"/>
                <a:gd name="connsiteX1" fmla="*/ 123409 w 123409"/>
                <a:gd name="connsiteY1" fmla="*/ 0 h 61705"/>
                <a:gd name="connsiteX2" fmla="*/ 61704 w 123409"/>
                <a:gd name="connsiteY2" fmla="*/ 61705 h 61705"/>
                <a:gd name="connsiteX3" fmla="*/ 0 w 123409"/>
                <a:gd name="connsiteY3" fmla="*/ 0 h 61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3409" h="61705">
                  <a:moveTo>
                    <a:pt x="0" y="0"/>
                  </a:moveTo>
                  <a:lnTo>
                    <a:pt x="123409" y="0"/>
                  </a:lnTo>
                  <a:lnTo>
                    <a:pt x="61704" y="6170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6468272" y="4698001"/>
              <a:ext cx="380735" cy="313327"/>
            </a:xfrm>
            <a:custGeom>
              <a:avLst/>
              <a:gdLst>
                <a:gd name="connsiteX0" fmla="*/ 245918 w 380735"/>
                <a:gd name="connsiteY0" fmla="*/ 0 h 313327"/>
                <a:gd name="connsiteX1" fmla="*/ 380735 w 380735"/>
                <a:gd name="connsiteY1" fmla="*/ 0 h 313327"/>
                <a:gd name="connsiteX2" fmla="*/ 67408 w 380735"/>
                <a:gd name="connsiteY2" fmla="*/ 313327 h 313327"/>
                <a:gd name="connsiteX3" fmla="*/ 0 w 380735"/>
                <a:gd name="connsiteY3" fmla="*/ 245918 h 313327"/>
                <a:gd name="connsiteX4" fmla="*/ 245918 w 380735"/>
                <a:gd name="connsiteY4" fmla="*/ 0 h 313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735" h="313327">
                  <a:moveTo>
                    <a:pt x="245918" y="0"/>
                  </a:moveTo>
                  <a:lnTo>
                    <a:pt x="380735" y="0"/>
                  </a:lnTo>
                  <a:lnTo>
                    <a:pt x="67408" y="313327"/>
                  </a:lnTo>
                  <a:lnTo>
                    <a:pt x="0" y="245918"/>
                  </a:lnTo>
                  <a:lnTo>
                    <a:pt x="24591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6719894" y="4698001"/>
              <a:ext cx="632357" cy="564949"/>
            </a:xfrm>
            <a:custGeom>
              <a:avLst/>
              <a:gdLst>
                <a:gd name="connsiteX0" fmla="*/ 497540 w 632357"/>
                <a:gd name="connsiteY0" fmla="*/ 0 h 564949"/>
                <a:gd name="connsiteX1" fmla="*/ 632357 w 632357"/>
                <a:gd name="connsiteY1" fmla="*/ 0 h 564949"/>
                <a:gd name="connsiteX2" fmla="*/ 67408 w 632357"/>
                <a:gd name="connsiteY2" fmla="*/ 564949 h 564949"/>
                <a:gd name="connsiteX3" fmla="*/ 0 w 632357"/>
                <a:gd name="connsiteY3" fmla="*/ 497540 h 564949"/>
                <a:gd name="connsiteX4" fmla="*/ 497540 w 632357"/>
                <a:gd name="connsiteY4" fmla="*/ 0 h 564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2357" h="564949">
                  <a:moveTo>
                    <a:pt x="497540" y="0"/>
                  </a:moveTo>
                  <a:lnTo>
                    <a:pt x="632357" y="0"/>
                  </a:lnTo>
                  <a:lnTo>
                    <a:pt x="67408" y="564949"/>
                  </a:lnTo>
                  <a:lnTo>
                    <a:pt x="0" y="497540"/>
                  </a:lnTo>
                  <a:lnTo>
                    <a:pt x="49754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7674248" y="4698001"/>
              <a:ext cx="181247" cy="113839"/>
            </a:xfrm>
            <a:custGeom>
              <a:avLst/>
              <a:gdLst>
                <a:gd name="connsiteX0" fmla="*/ 46430 w 181247"/>
                <a:gd name="connsiteY0" fmla="*/ 0 h 113839"/>
                <a:gd name="connsiteX1" fmla="*/ 181247 w 181247"/>
                <a:gd name="connsiteY1" fmla="*/ 0 h 113839"/>
                <a:gd name="connsiteX2" fmla="*/ 67408 w 181247"/>
                <a:gd name="connsiteY2" fmla="*/ 113839 h 113839"/>
                <a:gd name="connsiteX3" fmla="*/ 0 w 181247"/>
                <a:gd name="connsiteY3" fmla="*/ 46430 h 113839"/>
                <a:gd name="connsiteX4" fmla="*/ 46430 w 181247"/>
                <a:gd name="connsiteY4" fmla="*/ 0 h 113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247" h="113839">
                  <a:moveTo>
                    <a:pt x="46430" y="0"/>
                  </a:moveTo>
                  <a:lnTo>
                    <a:pt x="181247" y="0"/>
                  </a:lnTo>
                  <a:lnTo>
                    <a:pt x="67408" y="113839"/>
                  </a:lnTo>
                  <a:lnTo>
                    <a:pt x="0" y="46430"/>
                  </a:lnTo>
                  <a:lnTo>
                    <a:pt x="4643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925868" y="4698000"/>
              <a:ext cx="432868" cy="365460"/>
            </a:xfrm>
            <a:custGeom>
              <a:avLst/>
              <a:gdLst>
                <a:gd name="connsiteX0" fmla="*/ 298051 w 432868"/>
                <a:gd name="connsiteY0" fmla="*/ 0 h 365460"/>
                <a:gd name="connsiteX1" fmla="*/ 432868 w 432868"/>
                <a:gd name="connsiteY1" fmla="*/ 0 h 365460"/>
                <a:gd name="connsiteX2" fmla="*/ 67408 w 432868"/>
                <a:gd name="connsiteY2" fmla="*/ 365460 h 365460"/>
                <a:gd name="connsiteX3" fmla="*/ 0 w 432868"/>
                <a:gd name="connsiteY3" fmla="*/ 298051 h 365460"/>
                <a:gd name="connsiteX4" fmla="*/ 298051 w 432868"/>
                <a:gd name="connsiteY4" fmla="*/ 0 h 365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2868" h="365460">
                  <a:moveTo>
                    <a:pt x="298051" y="0"/>
                  </a:moveTo>
                  <a:lnTo>
                    <a:pt x="432868" y="0"/>
                  </a:lnTo>
                  <a:lnTo>
                    <a:pt x="67408" y="365460"/>
                  </a:lnTo>
                  <a:lnTo>
                    <a:pt x="0" y="298051"/>
                  </a:lnTo>
                  <a:lnTo>
                    <a:pt x="298051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177469" y="4698001"/>
              <a:ext cx="640378" cy="617061"/>
            </a:xfrm>
            <a:custGeom>
              <a:avLst/>
              <a:gdLst>
                <a:gd name="connsiteX0" fmla="*/ 549652 w 640378"/>
                <a:gd name="connsiteY0" fmla="*/ 0 h 617061"/>
                <a:gd name="connsiteX1" fmla="*/ 596288 w 640378"/>
                <a:gd name="connsiteY1" fmla="*/ 0 h 617061"/>
                <a:gd name="connsiteX2" fmla="*/ 640378 w 640378"/>
                <a:gd name="connsiteY2" fmla="*/ 44090 h 617061"/>
                <a:gd name="connsiteX3" fmla="*/ 67408 w 640378"/>
                <a:gd name="connsiteY3" fmla="*/ 617061 h 617061"/>
                <a:gd name="connsiteX4" fmla="*/ 0 w 640378"/>
                <a:gd name="connsiteY4" fmla="*/ 549652 h 617061"/>
                <a:gd name="connsiteX5" fmla="*/ 549652 w 640378"/>
                <a:gd name="connsiteY5" fmla="*/ 0 h 617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8" h="617061">
                  <a:moveTo>
                    <a:pt x="549652" y="0"/>
                  </a:moveTo>
                  <a:lnTo>
                    <a:pt x="596288" y="0"/>
                  </a:lnTo>
                  <a:lnTo>
                    <a:pt x="640378" y="44090"/>
                  </a:lnTo>
                  <a:lnTo>
                    <a:pt x="67408" y="617061"/>
                  </a:lnTo>
                  <a:lnTo>
                    <a:pt x="0" y="549652"/>
                  </a:lnTo>
                  <a:lnTo>
                    <a:pt x="54965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9131824" y="4698001"/>
              <a:ext cx="233359" cy="165951"/>
            </a:xfrm>
            <a:custGeom>
              <a:avLst/>
              <a:gdLst>
                <a:gd name="connsiteX0" fmla="*/ 98542 w 233359"/>
                <a:gd name="connsiteY0" fmla="*/ 0 h 165951"/>
                <a:gd name="connsiteX1" fmla="*/ 233359 w 233359"/>
                <a:gd name="connsiteY1" fmla="*/ 0 h 165951"/>
                <a:gd name="connsiteX2" fmla="*/ 67408 w 233359"/>
                <a:gd name="connsiteY2" fmla="*/ 165951 h 165951"/>
                <a:gd name="connsiteX3" fmla="*/ 0 w 233359"/>
                <a:gd name="connsiteY3" fmla="*/ 98542 h 165951"/>
                <a:gd name="connsiteX4" fmla="*/ 98542 w 233359"/>
                <a:gd name="connsiteY4" fmla="*/ 0 h 165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359" h="165951">
                  <a:moveTo>
                    <a:pt x="98542" y="0"/>
                  </a:moveTo>
                  <a:lnTo>
                    <a:pt x="233359" y="0"/>
                  </a:lnTo>
                  <a:lnTo>
                    <a:pt x="67408" y="165951"/>
                  </a:lnTo>
                  <a:lnTo>
                    <a:pt x="0" y="98542"/>
                  </a:lnTo>
                  <a:lnTo>
                    <a:pt x="9854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9383445" y="4698001"/>
              <a:ext cx="484980" cy="417573"/>
            </a:xfrm>
            <a:custGeom>
              <a:avLst/>
              <a:gdLst>
                <a:gd name="connsiteX0" fmla="*/ 350164 w 484980"/>
                <a:gd name="connsiteY0" fmla="*/ 0 h 417573"/>
                <a:gd name="connsiteX1" fmla="*/ 484980 w 484980"/>
                <a:gd name="connsiteY1" fmla="*/ 0 h 417573"/>
                <a:gd name="connsiteX2" fmla="*/ 67408 w 484980"/>
                <a:gd name="connsiteY2" fmla="*/ 417573 h 417573"/>
                <a:gd name="connsiteX3" fmla="*/ 0 w 484980"/>
                <a:gd name="connsiteY3" fmla="*/ 350164 h 417573"/>
                <a:gd name="connsiteX4" fmla="*/ 350164 w 484980"/>
                <a:gd name="connsiteY4" fmla="*/ 0 h 417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4980" h="417573">
                  <a:moveTo>
                    <a:pt x="350164" y="0"/>
                  </a:moveTo>
                  <a:lnTo>
                    <a:pt x="484980" y="0"/>
                  </a:lnTo>
                  <a:lnTo>
                    <a:pt x="67408" y="417573"/>
                  </a:lnTo>
                  <a:lnTo>
                    <a:pt x="0" y="350164"/>
                  </a:lnTo>
                  <a:lnTo>
                    <a:pt x="35016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10589420" y="4698000"/>
              <a:ext cx="285492" cy="218084"/>
            </a:xfrm>
            <a:custGeom>
              <a:avLst/>
              <a:gdLst>
                <a:gd name="connsiteX0" fmla="*/ 150675 w 285492"/>
                <a:gd name="connsiteY0" fmla="*/ 0 h 218084"/>
                <a:gd name="connsiteX1" fmla="*/ 285492 w 285492"/>
                <a:gd name="connsiteY1" fmla="*/ 0 h 218084"/>
                <a:gd name="connsiteX2" fmla="*/ 67408 w 285492"/>
                <a:gd name="connsiteY2" fmla="*/ 218084 h 218084"/>
                <a:gd name="connsiteX3" fmla="*/ 0 w 285492"/>
                <a:gd name="connsiteY3" fmla="*/ 150675 h 218084"/>
                <a:gd name="connsiteX4" fmla="*/ 150675 w 285492"/>
                <a:gd name="connsiteY4" fmla="*/ 0 h 218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492" h="218084">
                  <a:moveTo>
                    <a:pt x="150675" y="0"/>
                  </a:moveTo>
                  <a:lnTo>
                    <a:pt x="285492" y="0"/>
                  </a:lnTo>
                  <a:lnTo>
                    <a:pt x="67408" y="218084"/>
                  </a:lnTo>
                  <a:lnTo>
                    <a:pt x="0" y="150675"/>
                  </a:lnTo>
                  <a:lnTo>
                    <a:pt x="15067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10841043" y="4698000"/>
              <a:ext cx="537113" cy="469706"/>
            </a:xfrm>
            <a:custGeom>
              <a:avLst/>
              <a:gdLst>
                <a:gd name="connsiteX0" fmla="*/ 402297 w 537113"/>
                <a:gd name="connsiteY0" fmla="*/ 0 h 469706"/>
                <a:gd name="connsiteX1" fmla="*/ 537113 w 537113"/>
                <a:gd name="connsiteY1" fmla="*/ 0 h 469706"/>
                <a:gd name="connsiteX2" fmla="*/ 67408 w 537113"/>
                <a:gd name="connsiteY2" fmla="*/ 469706 h 469706"/>
                <a:gd name="connsiteX3" fmla="*/ 0 w 537113"/>
                <a:gd name="connsiteY3" fmla="*/ 402297 h 469706"/>
                <a:gd name="connsiteX4" fmla="*/ 402297 w 537113"/>
                <a:gd name="connsiteY4" fmla="*/ 0 h 469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113" h="469706">
                  <a:moveTo>
                    <a:pt x="402297" y="0"/>
                  </a:moveTo>
                  <a:lnTo>
                    <a:pt x="537113" y="0"/>
                  </a:lnTo>
                  <a:lnTo>
                    <a:pt x="67408" y="469706"/>
                  </a:lnTo>
                  <a:lnTo>
                    <a:pt x="0" y="402297"/>
                  </a:lnTo>
                  <a:lnTo>
                    <a:pt x="40229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2598723" y="4717793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9635067" y="4726817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12047018" y="4747428"/>
              <a:ext cx="153382" cy="220791"/>
            </a:xfrm>
            <a:custGeom>
              <a:avLst/>
              <a:gdLst>
                <a:gd name="connsiteX0" fmla="*/ 153382 w 153382"/>
                <a:gd name="connsiteY0" fmla="*/ 0 h 220791"/>
                <a:gd name="connsiteX1" fmla="*/ 153382 w 153382"/>
                <a:gd name="connsiteY1" fmla="*/ 134817 h 220791"/>
                <a:gd name="connsiteX2" fmla="*/ 67408 w 153382"/>
                <a:gd name="connsiteY2" fmla="*/ 220791 h 220791"/>
                <a:gd name="connsiteX3" fmla="*/ 0 w 153382"/>
                <a:gd name="connsiteY3" fmla="*/ 153382 h 220791"/>
                <a:gd name="connsiteX4" fmla="*/ 153382 w 153382"/>
                <a:gd name="connsiteY4" fmla="*/ 0 h 220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382" h="220791">
                  <a:moveTo>
                    <a:pt x="153382" y="0"/>
                  </a:moveTo>
                  <a:lnTo>
                    <a:pt x="153382" y="134817"/>
                  </a:lnTo>
                  <a:lnTo>
                    <a:pt x="67408" y="220791"/>
                  </a:lnTo>
                  <a:lnTo>
                    <a:pt x="0" y="153382"/>
                  </a:lnTo>
                  <a:lnTo>
                    <a:pt x="15338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4056321" y="4769926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11092664" y="4778950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5513918" y="4822059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0" y="4865149"/>
              <a:ext cx="575528" cy="640379"/>
            </a:xfrm>
            <a:custGeom>
              <a:avLst/>
              <a:gdLst>
                <a:gd name="connsiteX0" fmla="*/ 508120 w 575528"/>
                <a:gd name="connsiteY0" fmla="*/ 0 h 640379"/>
                <a:gd name="connsiteX1" fmla="*/ 575528 w 575528"/>
                <a:gd name="connsiteY1" fmla="*/ 67408 h 640379"/>
                <a:gd name="connsiteX2" fmla="*/ 2558 w 575528"/>
                <a:gd name="connsiteY2" fmla="*/ 640379 h 640379"/>
                <a:gd name="connsiteX3" fmla="*/ 0 w 575528"/>
                <a:gd name="connsiteY3" fmla="*/ 637821 h 640379"/>
                <a:gd name="connsiteX4" fmla="*/ 0 w 575528"/>
                <a:gd name="connsiteY4" fmla="*/ 508120 h 640379"/>
                <a:gd name="connsiteX5" fmla="*/ 508120 w 575528"/>
                <a:gd name="connsiteY5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75528" h="640379">
                  <a:moveTo>
                    <a:pt x="508120" y="0"/>
                  </a:moveTo>
                  <a:lnTo>
                    <a:pt x="575528" y="67408"/>
                  </a:lnTo>
                  <a:lnTo>
                    <a:pt x="2558" y="640379"/>
                  </a:lnTo>
                  <a:lnTo>
                    <a:pt x="0" y="637821"/>
                  </a:lnTo>
                  <a:lnTo>
                    <a:pt x="0" y="508120"/>
                  </a:lnTo>
                  <a:lnTo>
                    <a:pt x="50812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6971516" y="4874193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1392747" y="4917281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8429091" y="492630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2850345" y="496941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9886688" y="4978438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307943" y="5021548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11344286" y="5030572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765540" y="5073681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186772" y="5116771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7223137" y="5125814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1644369" y="5168903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8680713" y="5177927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3101966" y="5221036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10138310" y="5230060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4559565" y="5273170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11595908" y="5282193"/>
              <a:ext cx="604493" cy="640379"/>
            </a:xfrm>
            <a:custGeom>
              <a:avLst/>
              <a:gdLst>
                <a:gd name="connsiteX0" fmla="*/ 572970 w 604493"/>
                <a:gd name="connsiteY0" fmla="*/ 0 h 640379"/>
                <a:gd name="connsiteX1" fmla="*/ 604493 w 604493"/>
                <a:gd name="connsiteY1" fmla="*/ 31523 h 640379"/>
                <a:gd name="connsiteX2" fmla="*/ 604493 w 604493"/>
                <a:gd name="connsiteY2" fmla="*/ 103293 h 640379"/>
                <a:gd name="connsiteX3" fmla="*/ 67408 w 604493"/>
                <a:gd name="connsiteY3" fmla="*/ 640379 h 640379"/>
                <a:gd name="connsiteX4" fmla="*/ 0 w 604493"/>
                <a:gd name="connsiteY4" fmla="*/ 572970 h 640379"/>
                <a:gd name="connsiteX5" fmla="*/ 572970 w 604493"/>
                <a:gd name="connsiteY5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4493" h="640379">
                  <a:moveTo>
                    <a:pt x="572970" y="0"/>
                  </a:moveTo>
                  <a:lnTo>
                    <a:pt x="604493" y="31523"/>
                  </a:lnTo>
                  <a:lnTo>
                    <a:pt x="604493" y="103293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6017162" y="5325303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438394" y="5368393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7474738" y="5377415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1895991" y="542052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8932335" y="5429549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3353588" y="5472658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10389932" y="5481682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4811186" y="5524791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6268784" y="5576925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690015" y="5620014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7726360" y="5629037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2147613" y="5672147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9183956" y="5681170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3605211" y="5724280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10641554" y="5733304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11847530" y="5753913"/>
              <a:ext cx="352871" cy="420280"/>
            </a:xfrm>
            <a:custGeom>
              <a:avLst/>
              <a:gdLst>
                <a:gd name="connsiteX0" fmla="*/ 352871 w 352871"/>
                <a:gd name="connsiteY0" fmla="*/ 0 h 420280"/>
                <a:gd name="connsiteX1" fmla="*/ 352871 w 352871"/>
                <a:gd name="connsiteY1" fmla="*/ 134817 h 420280"/>
                <a:gd name="connsiteX2" fmla="*/ 67408 w 352871"/>
                <a:gd name="connsiteY2" fmla="*/ 420280 h 420280"/>
                <a:gd name="connsiteX3" fmla="*/ 0 w 352871"/>
                <a:gd name="connsiteY3" fmla="*/ 352871 h 420280"/>
                <a:gd name="connsiteX4" fmla="*/ 352871 w 352871"/>
                <a:gd name="connsiteY4" fmla="*/ 0 h 420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2871" h="420280">
                  <a:moveTo>
                    <a:pt x="352871" y="0"/>
                  </a:moveTo>
                  <a:lnTo>
                    <a:pt x="352871" y="134817"/>
                  </a:lnTo>
                  <a:lnTo>
                    <a:pt x="67408" y="420280"/>
                  </a:lnTo>
                  <a:lnTo>
                    <a:pt x="0" y="352871"/>
                  </a:lnTo>
                  <a:lnTo>
                    <a:pt x="352871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5062808" y="5776413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0" y="5819502"/>
              <a:ext cx="124418" cy="191826"/>
            </a:xfrm>
            <a:custGeom>
              <a:avLst/>
              <a:gdLst>
                <a:gd name="connsiteX0" fmla="*/ 57010 w 124418"/>
                <a:gd name="connsiteY0" fmla="*/ 0 h 191826"/>
                <a:gd name="connsiteX1" fmla="*/ 124418 w 124418"/>
                <a:gd name="connsiteY1" fmla="*/ 67408 h 191826"/>
                <a:gd name="connsiteX2" fmla="*/ 0 w 124418"/>
                <a:gd name="connsiteY2" fmla="*/ 191826 h 191826"/>
                <a:gd name="connsiteX3" fmla="*/ 0 w 124418"/>
                <a:gd name="connsiteY3" fmla="*/ 57010 h 191826"/>
                <a:gd name="connsiteX4" fmla="*/ 57010 w 124418"/>
                <a:gd name="connsiteY4" fmla="*/ 0 h 191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418" h="191826">
                  <a:moveTo>
                    <a:pt x="57010" y="0"/>
                  </a:moveTo>
                  <a:lnTo>
                    <a:pt x="124418" y="67408"/>
                  </a:lnTo>
                  <a:lnTo>
                    <a:pt x="0" y="191826"/>
                  </a:lnTo>
                  <a:lnTo>
                    <a:pt x="0" y="57010"/>
                  </a:lnTo>
                  <a:lnTo>
                    <a:pt x="5701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6520405" y="5828546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Freeform 69"/>
            <p:cNvSpPr/>
            <p:nvPr/>
          </p:nvSpPr>
          <p:spPr>
            <a:xfrm>
              <a:off x="941637" y="587163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7977981" y="5880659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2399234" y="5923768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9435578" y="5932792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3856833" y="5975902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10893175" y="598492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5314430" y="6028035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0" y="6071125"/>
              <a:ext cx="376040" cy="443449"/>
            </a:xfrm>
            <a:custGeom>
              <a:avLst/>
              <a:gdLst>
                <a:gd name="connsiteX0" fmla="*/ 308632 w 376040"/>
                <a:gd name="connsiteY0" fmla="*/ 0 h 443449"/>
                <a:gd name="connsiteX1" fmla="*/ 376040 w 376040"/>
                <a:gd name="connsiteY1" fmla="*/ 67408 h 443449"/>
                <a:gd name="connsiteX2" fmla="*/ 0 w 376040"/>
                <a:gd name="connsiteY2" fmla="*/ 443449 h 443449"/>
                <a:gd name="connsiteX3" fmla="*/ 0 w 376040"/>
                <a:gd name="connsiteY3" fmla="*/ 308632 h 443449"/>
                <a:gd name="connsiteX4" fmla="*/ 308632 w 376040"/>
                <a:gd name="connsiteY4" fmla="*/ 0 h 443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040" h="443449">
                  <a:moveTo>
                    <a:pt x="308632" y="0"/>
                  </a:moveTo>
                  <a:lnTo>
                    <a:pt x="376040" y="67408"/>
                  </a:lnTo>
                  <a:lnTo>
                    <a:pt x="0" y="443449"/>
                  </a:lnTo>
                  <a:lnTo>
                    <a:pt x="0" y="308632"/>
                  </a:lnTo>
                  <a:lnTo>
                    <a:pt x="30863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6772006" y="6080147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Freeform 78"/>
            <p:cNvSpPr/>
            <p:nvPr/>
          </p:nvSpPr>
          <p:spPr>
            <a:xfrm>
              <a:off x="1193259" y="6123257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8229603" y="6132281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2650856" y="6175390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9687200" y="6184414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4108454" y="6227522"/>
              <a:ext cx="640379" cy="630478"/>
            </a:xfrm>
            <a:custGeom>
              <a:avLst/>
              <a:gdLst>
                <a:gd name="connsiteX0" fmla="*/ 572970 w 640379"/>
                <a:gd name="connsiteY0" fmla="*/ 0 h 630478"/>
                <a:gd name="connsiteX1" fmla="*/ 640379 w 640379"/>
                <a:gd name="connsiteY1" fmla="*/ 67408 h 630478"/>
                <a:gd name="connsiteX2" fmla="*/ 77309 w 640379"/>
                <a:gd name="connsiteY2" fmla="*/ 630478 h 630478"/>
                <a:gd name="connsiteX3" fmla="*/ 57507 w 640379"/>
                <a:gd name="connsiteY3" fmla="*/ 630478 h 630478"/>
                <a:gd name="connsiteX4" fmla="*/ 0 w 640379"/>
                <a:gd name="connsiteY4" fmla="*/ 572970 h 630478"/>
                <a:gd name="connsiteX5" fmla="*/ 572970 w 640379"/>
                <a:gd name="connsiteY5" fmla="*/ 0 h 630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9" h="630478">
                  <a:moveTo>
                    <a:pt x="572970" y="0"/>
                  </a:moveTo>
                  <a:lnTo>
                    <a:pt x="640379" y="67408"/>
                  </a:lnTo>
                  <a:lnTo>
                    <a:pt x="77309" y="630478"/>
                  </a:lnTo>
                  <a:lnTo>
                    <a:pt x="57507" y="630478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11144797" y="6236546"/>
              <a:ext cx="640378" cy="621454"/>
            </a:xfrm>
            <a:custGeom>
              <a:avLst/>
              <a:gdLst>
                <a:gd name="connsiteX0" fmla="*/ 572970 w 640378"/>
                <a:gd name="connsiteY0" fmla="*/ 0 h 621454"/>
                <a:gd name="connsiteX1" fmla="*/ 640378 w 640378"/>
                <a:gd name="connsiteY1" fmla="*/ 67408 h 621454"/>
                <a:gd name="connsiteX2" fmla="*/ 86333 w 640378"/>
                <a:gd name="connsiteY2" fmla="*/ 621454 h 621454"/>
                <a:gd name="connsiteX3" fmla="*/ 48483 w 640378"/>
                <a:gd name="connsiteY3" fmla="*/ 621454 h 621454"/>
                <a:gd name="connsiteX4" fmla="*/ 0 w 640378"/>
                <a:gd name="connsiteY4" fmla="*/ 572970 h 621454"/>
                <a:gd name="connsiteX5" fmla="*/ 572970 w 640378"/>
                <a:gd name="connsiteY5" fmla="*/ 0 h 621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8" h="621454">
                  <a:moveTo>
                    <a:pt x="572970" y="0"/>
                  </a:moveTo>
                  <a:lnTo>
                    <a:pt x="640378" y="67408"/>
                  </a:lnTo>
                  <a:lnTo>
                    <a:pt x="86333" y="621454"/>
                  </a:lnTo>
                  <a:lnTo>
                    <a:pt x="48483" y="621454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12099152" y="6257157"/>
              <a:ext cx="101249" cy="168658"/>
            </a:xfrm>
            <a:custGeom>
              <a:avLst/>
              <a:gdLst>
                <a:gd name="connsiteX0" fmla="*/ 101249 w 101249"/>
                <a:gd name="connsiteY0" fmla="*/ 0 h 168658"/>
                <a:gd name="connsiteX1" fmla="*/ 101249 w 101249"/>
                <a:gd name="connsiteY1" fmla="*/ 134817 h 168658"/>
                <a:gd name="connsiteX2" fmla="*/ 67408 w 101249"/>
                <a:gd name="connsiteY2" fmla="*/ 168658 h 168658"/>
                <a:gd name="connsiteX3" fmla="*/ 0 w 101249"/>
                <a:gd name="connsiteY3" fmla="*/ 101249 h 168658"/>
                <a:gd name="connsiteX4" fmla="*/ 101249 w 101249"/>
                <a:gd name="connsiteY4" fmla="*/ 0 h 168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249" h="168658">
                  <a:moveTo>
                    <a:pt x="101249" y="0"/>
                  </a:moveTo>
                  <a:lnTo>
                    <a:pt x="101249" y="134817"/>
                  </a:lnTo>
                  <a:lnTo>
                    <a:pt x="67408" y="168658"/>
                  </a:lnTo>
                  <a:lnTo>
                    <a:pt x="0" y="101249"/>
                  </a:lnTo>
                  <a:lnTo>
                    <a:pt x="10124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Freeform 85"/>
            <p:cNvSpPr/>
            <p:nvPr/>
          </p:nvSpPr>
          <p:spPr>
            <a:xfrm>
              <a:off x="5566052" y="6279656"/>
              <a:ext cx="640379" cy="578344"/>
            </a:xfrm>
            <a:custGeom>
              <a:avLst/>
              <a:gdLst>
                <a:gd name="connsiteX0" fmla="*/ 572970 w 640379"/>
                <a:gd name="connsiteY0" fmla="*/ 0 h 578344"/>
                <a:gd name="connsiteX1" fmla="*/ 640379 w 640379"/>
                <a:gd name="connsiteY1" fmla="*/ 67408 h 578344"/>
                <a:gd name="connsiteX2" fmla="*/ 129443 w 640379"/>
                <a:gd name="connsiteY2" fmla="*/ 578344 h 578344"/>
                <a:gd name="connsiteX3" fmla="*/ 5374 w 640379"/>
                <a:gd name="connsiteY3" fmla="*/ 578344 h 578344"/>
                <a:gd name="connsiteX4" fmla="*/ 0 w 640379"/>
                <a:gd name="connsiteY4" fmla="*/ 572970 h 578344"/>
                <a:gd name="connsiteX5" fmla="*/ 572970 w 640379"/>
                <a:gd name="connsiteY5" fmla="*/ 0 h 57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9" h="578344">
                  <a:moveTo>
                    <a:pt x="572970" y="0"/>
                  </a:moveTo>
                  <a:lnTo>
                    <a:pt x="640379" y="67408"/>
                  </a:lnTo>
                  <a:lnTo>
                    <a:pt x="129443" y="578344"/>
                  </a:lnTo>
                  <a:lnTo>
                    <a:pt x="5374" y="578344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24999" y="6322746"/>
              <a:ext cx="602663" cy="535255"/>
            </a:xfrm>
            <a:custGeom>
              <a:avLst/>
              <a:gdLst>
                <a:gd name="connsiteX0" fmla="*/ 535255 w 602663"/>
                <a:gd name="connsiteY0" fmla="*/ 0 h 535255"/>
                <a:gd name="connsiteX1" fmla="*/ 602663 w 602663"/>
                <a:gd name="connsiteY1" fmla="*/ 67408 h 535255"/>
                <a:gd name="connsiteX2" fmla="*/ 134817 w 602663"/>
                <a:gd name="connsiteY2" fmla="*/ 535255 h 535255"/>
                <a:gd name="connsiteX3" fmla="*/ 0 w 602663"/>
                <a:gd name="connsiteY3" fmla="*/ 535255 h 535255"/>
                <a:gd name="connsiteX4" fmla="*/ 535255 w 602663"/>
                <a:gd name="connsiteY4" fmla="*/ 0 h 535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2663" h="535255">
                  <a:moveTo>
                    <a:pt x="535255" y="0"/>
                  </a:moveTo>
                  <a:lnTo>
                    <a:pt x="602663" y="67408"/>
                  </a:lnTo>
                  <a:lnTo>
                    <a:pt x="134817" y="535255"/>
                  </a:lnTo>
                  <a:lnTo>
                    <a:pt x="0" y="535255"/>
                  </a:lnTo>
                  <a:lnTo>
                    <a:pt x="53525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7070366" y="6331768"/>
              <a:ext cx="593641" cy="526232"/>
            </a:xfrm>
            <a:custGeom>
              <a:avLst/>
              <a:gdLst>
                <a:gd name="connsiteX0" fmla="*/ 526232 w 593641"/>
                <a:gd name="connsiteY0" fmla="*/ 0 h 526232"/>
                <a:gd name="connsiteX1" fmla="*/ 593641 w 593641"/>
                <a:gd name="connsiteY1" fmla="*/ 67408 h 526232"/>
                <a:gd name="connsiteX2" fmla="*/ 134817 w 593641"/>
                <a:gd name="connsiteY2" fmla="*/ 526232 h 526232"/>
                <a:gd name="connsiteX3" fmla="*/ 0 w 593641"/>
                <a:gd name="connsiteY3" fmla="*/ 526232 h 526232"/>
                <a:gd name="connsiteX4" fmla="*/ 526232 w 593641"/>
                <a:gd name="connsiteY4" fmla="*/ 0 h 526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3641" h="526232">
                  <a:moveTo>
                    <a:pt x="526232" y="0"/>
                  </a:moveTo>
                  <a:lnTo>
                    <a:pt x="593641" y="67408"/>
                  </a:lnTo>
                  <a:lnTo>
                    <a:pt x="134817" y="526232"/>
                  </a:lnTo>
                  <a:lnTo>
                    <a:pt x="0" y="526232"/>
                  </a:lnTo>
                  <a:lnTo>
                    <a:pt x="52623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1534729" y="6374878"/>
              <a:ext cx="550530" cy="483122"/>
            </a:xfrm>
            <a:custGeom>
              <a:avLst/>
              <a:gdLst>
                <a:gd name="connsiteX0" fmla="*/ 483122 w 550530"/>
                <a:gd name="connsiteY0" fmla="*/ 0 h 483122"/>
                <a:gd name="connsiteX1" fmla="*/ 550530 w 550530"/>
                <a:gd name="connsiteY1" fmla="*/ 67408 h 483122"/>
                <a:gd name="connsiteX2" fmla="*/ 134817 w 550530"/>
                <a:gd name="connsiteY2" fmla="*/ 483122 h 483122"/>
                <a:gd name="connsiteX3" fmla="*/ 0 w 550530"/>
                <a:gd name="connsiteY3" fmla="*/ 483122 h 483122"/>
                <a:gd name="connsiteX4" fmla="*/ 483122 w 550530"/>
                <a:gd name="connsiteY4" fmla="*/ 0 h 483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0530" h="483122">
                  <a:moveTo>
                    <a:pt x="483122" y="0"/>
                  </a:moveTo>
                  <a:lnTo>
                    <a:pt x="550530" y="67408"/>
                  </a:lnTo>
                  <a:lnTo>
                    <a:pt x="134817" y="483122"/>
                  </a:lnTo>
                  <a:lnTo>
                    <a:pt x="0" y="483122"/>
                  </a:lnTo>
                  <a:lnTo>
                    <a:pt x="48312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8580096" y="6383902"/>
              <a:ext cx="541507" cy="474099"/>
            </a:xfrm>
            <a:custGeom>
              <a:avLst/>
              <a:gdLst>
                <a:gd name="connsiteX0" fmla="*/ 474099 w 541507"/>
                <a:gd name="connsiteY0" fmla="*/ 0 h 474099"/>
                <a:gd name="connsiteX1" fmla="*/ 541507 w 541507"/>
                <a:gd name="connsiteY1" fmla="*/ 67408 h 474099"/>
                <a:gd name="connsiteX2" fmla="*/ 134817 w 541507"/>
                <a:gd name="connsiteY2" fmla="*/ 474099 h 474099"/>
                <a:gd name="connsiteX3" fmla="*/ 0 w 541507"/>
                <a:gd name="connsiteY3" fmla="*/ 474099 h 474099"/>
                <a:gd name="connsiteX4" fmla="*/ 474099 w 541507"/>
                <a:gd name="connsiteY4" fmla="*/ 0 h 47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1507" h="474099">
                  <a:moveTo>
                    <a:pt x="474099" y="0"/>
                  </a:moveTo>
                  <a:lnTo>
                    <a:pt x="541507" y="67408"/>
                  </a:lnTo>
                  <a:lnTo>
                    <a:pt x="134817" y="474099"/>
                  </a:lnTo>
                  <a:lnTo>
                    <a:pt x="0" y="474099"/>
                  </a:lnTo>
                  <a:lnTo>
                    <a:pt x="47409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3044460" y="6427012"/>
              <a:ext cx="498397" cy="430989"/>
            </a:xfrm>
            <a:custGeom>
              <a:avLst/>
              <a:gdLst>
                <a:gd name="connsiteX0" fmla="*/ 430989 w 498397"/>
                <a:gd name="connsiteY0" fmla="*/ 0 h 430989"/>
                <a:gd name="connsiteX1" fmla="*/ 498397 w 498397"/>
                <a:gd name="connsiteY1" fmla="*/ 67408 h 430989"/>
                <a:gd name="connsiteX2" fmla="*/ 134817 w 498397"/>
                <a:gd name="connsiteY2" fmla="*/ 430989 h 430989"/>
                <a:gd name="connsiteX3" fmla="*/ 0 w 498397"/>
                <a:gd name="connsiteY3" fmla="*/ 430989 h 430989"/>
                <a:gd name="connsiteX4" fmla="*/ 430989 w 498397"/>
                <a:gd name="connsiteY4" fmla="*/ 0 h 430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8397" h="430989">
                  <a:moveTo>
                    <a:pt x="430989" y="0"/>
                  </a:moveTo>
                  <a:lnTo>
                    <a:pt x="498397" y="67408"/>
                  </a:lnTo>
                  <a:lnTo>
                    <a:pt x="134817" y="430989"/>
                  </a:lnTo>
                  <a:lnTo>
                    <a:pt x="0" y="430989"/>
                  </a:lnTo>
                  <a:lnTo>
                    <a:pt x="43098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10089828" y="6436036"/>
              <a:ext cx="489373" cy="421965"/>
            </a:xfrm>
            <a:custGeom>
              <a:avLst/>
              <a:gdLst>
                <a:gd name="connsiteX0" fmla="*/ 421965 w 489373"/>
                <a:gd name="connsiteY0" fmla="*/ 0 h 421965"/>
                <a:gd name="connsiteX1" fmla="*/ 489373 w 489373"/>
                <a:gd name="connsiteY1" fmla="*/ 67408 h 421965"/>
                <a:gd name="connsiteX2" fmla="*/ 134817 w 489373"/>
                <a:gd name="connsiteY2" fmla="*/ 421965 h 421965"/>
                <a:gd name="connsiteX3" fmla="*/ 0 w 489373"/>
                <a:gd name="connsiteY3" fmla="*/ 421965 h 421965"/>
                <a:gd name="connsiteX4" fmla="*/ 421965 w 489373"/>
                <a:gd name="connsiteY4" fmla="*/ 0 h 421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9373" h="421965">
                  <a:moveTo>
                    <a:pt x="421965" y="0"/>
                  </a:moveTo>
                  <a:lnTo>
                    <a:pt x="489373" y="67408"/>
                  </a:lnTo>
                  <a:lnTo>
                    <a:pt x="134817" y="421965"/>
                  </a:lnTo>
                  <a:lnTo>
                    <a:pt x="0" y="421965"/>
                  </a:lnTo>
                  <a:lnTo>
                    <a:pt x="42196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4554190" y="6479144"/>
              <a:ext cx="446265" cy="378856"/>
            </a:xfrm>
            <a:custGeom>
              <a:avLst/>
              <a:gdLst>
                <a:gd name="connsiteX0" fmla="*/ 378856 w 446265"/>
                <a:gd name="connsiteY0" fmla="*/ 0 h 378856"/>
                <a:gd name="connsiteX1" fmla="*/ 446265 w 446265"/>
                <a:gd name="connsiteY1" fmla="*/ 67408 h 378856"/>
                <a:gd name="connsiteX2" fmla="*/ 134817 w 446265"/>
                <a:gd name="connsiteY2" fmla="*/ 378856 h 378856"/>
                <a:gd name="connsiteX3" fmla="*/ 0 w 446265"/>
                <a:gd name="connsiteY3" fmla="*/ 378856 h 378856"/>
                <a:gd name="connsiteX4" fmla="*/ 378856 w 446265"/>
                <a:gd name="connsiteY4" fmla="*/ 0 h 3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265" h="378856">
                  <a:moveTo>
                    <a:pt x="378856" y="0"/>
                  </a:moveTo>
                  <a:lnTo>
                    <a:pt x="446265" y="67408"/>
                  </a:lnTo>
                  <a:lnTo>
                    <a:pt x="134817" y="378856"/>
                  </a:lnTo>
                  <a:lnTo>
                    <a:pt x="0" y="378856"/>
                  </a:lnTo>
                  <a:lnTo>
                    <a:pt x="378856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11599557" y="6488168"/>
              <a:ext cx="437240" cy="369832"/>
            </a:xfrm>
            <a:custGeom>
              <a:avLst/>
              <a:gdLst>
                <a:gd name="connsiteX0" fmla="*/ 369832 w 437240"/>
                <a:gd name="connsiteY0" fmla="*/ 0 h 369832"/>
                <a:gd name="connsiteX1" fmla="*/ 437240 w 437240"/>
                <a:gd name="connsiteY1" fmla="*/ 67408 h 369832"/>
                <a:gd name="connsiteX2" fmla="*/ 134817 w 437240"/>
                <a:gd name="connsiteY2" fmla="*/ 369832 h 369832"/>
                <a:gd name="connsiteX3" fmla="*/ 0 w 437240"/>
                <a:gd name="connsiteY3" fmla="*/ 369832 h 369832"/>
                <a:gd name="connsiteX4" fmla="*/ 369832 w 437240"/>
                <a:gd name="connsiteY4" fmla="*/ 0 h 369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240" h="369832">
                  <a:moveTo>
                    <a:pt x="369832" y="0"/>
                  </a:moveTo>
                  <a:lnTo>
                    <a:pt x="437240" y="67408"/>
                  </a:lnTo>
                  <a:lnTo>
                    <a:pt x="134817" y="369832"/>
                  </a:lnTo>
                  <a:lnTo>
                    <a:pt x="0" y="369832"/>
                  </a:lnTo>
                  <a:lnTo>
                    <a:pt x="36983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6063919" y="6531278"/>
              <a:ext cx="394132" cy="326723"/>
            </a:xfrm>
            <a:custGeom>
              <a:avLst/>
              <a:gdLst>
                <a:gd name="connsiteX0" fmla="*/ 326723 w 394132"/>
                <a:gd name="connsiteY0" fmla="*/ 0 h 326723"/>
                <a:gd name="connsiteX1" fmla="*/ 394132 w 394132"/>
                <a:gd name="connsiteY1" fmla="*/ 67408 h 326723"/>
                <a:gd name="connsiteX2" fmla="*/ 134817 w 394132"/>
                <a:gd name="connsiteY2" fmla="*/ 326723 h 326723"/>
                <a:gd name="connsiteX3" fmla="*/ 0 w 394132"/>
                <a:gd name="connsiteY3" fmla="*/ 326723 h 326723"/>
                <a:gd name="connsiteX4" fmla="*/ 326723 w 394132"/>
                <a:gd name="connsiteY4" fmla="*/ 0 h 326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4132" h="326723">
                  <a:moveTo>
                    <a:pt x="326723" y="0"/>
                  </a:moveTo>
                  <a:lnTo>
                    <a:pt x="394132" y="67408"/>
                  </a:lnTo>
                  <a:lnTo>
                    <a:pt x="134817" y="326723"/>
                  </a:lnTo>
                  <a:lnTo>
                    <a:pt x="0" y="326723"/>
                  </a:lnTo>
                  <a:lnTo>
                    <a:pt x="32672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528243" y="6574368"/>
              <a:ext cx="351041" cy="283633"/>
            </a:xfrm>
            <a:custGeom>
              <a:avLst/>
              <a:gdLst>
                <a:gd name="connsiteX0" fmla="*/ 283633 w 351041"/>
                <a:gd name="connsiteY0" fmla="*/ 0 h 283633"/>
                <a:gd name="connsiteX1" fmla="*/ 351041 w 351041"/>
                <a:gd name="connsiteY1" fmla="*/ 67408 h 283633"/>
                <a:gd name="connsiteX2" fmla="*/ 134816 w 351041"/>
                <a:gd name="connsiteY2" fmla="*/ 283633 h 283633"/>
                <a:gd name="connsiteX3" fmla="*/ 0 w 351041"/>
                <a:gd name="connsiteY3" fmla="*/ 283633 h 283633"/>
                <a:gd name="connsiteX4" fmla="*/ 283633 w 351041"/>
                <a:gd name="connsiteY4" fmla="*/ 0 h 283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1041" h="283633">
                  <a:moveTo>
                    <a:pt x="283633" y="0"/>
                  </a:moveTo>
                  <a:lnTo>
                    <a:pt x="351041" y="67408"/>
                  </a:lnTo>
                  <a:lnTo>
                    <a:pt x="134816" y="283633"/>
                  </a:lnTo>
                  <a:lnTo>
                    <a:pt x="0" y="283633"/>
                  </a:lnTo>
                  <a:lnTo>
                    <a:pt x="28363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7573610" y="6583390"/>
              <a:ext cx="342019" cy="274610"/>
            </a:xfrm>
            <a:custGeom>
              <a:avLst/>
              <a:gdLst>
                <a:gd name="connsiteX0" fmla="*/ 274610 w 342019"/>
                <a:gd name="connsiteY0" fmla="*/ 0 h 274610"/>
                <a:gd name="connsiteX1" fmla="*/ 342019 w 342019"/>
                <a:gd name="connsiteY1" fmla="*/ 67408 h 274610"/>
                <a:gd name="connsiteX2" fmla="*/ 134817 w 342019"/>
                <a:gd name="connsiteY2" fmla="*/ 274610 h 274610"/>
                <a:gd name="connsiteX3" fmla="*/ 0 w 342019"/>
                <a:gd name="connsiteY3" fmla="*/ 274610 h 274610"/>
                <a:gd name="connsiteX4" fmla="*/ 274610 w 342019"/>
                <a:gd name="connsiteY4" fmla="*/ 0 h 274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019" h="274610">
                  <a:moveTo>
                    <a:pt x="274610" y="0"/>
                  </a:moveTo>
                  <a:lnTo>
                    <a:pt x="342019" y="67408"/>
                  </a:lnTo>
                  <a:lnTo>
                    <a:pt x="134817" y="274610"/>
                  </a:lnTo>
                  <a:lnTo>
                    <a:pt x="0" y="274610"/>
                  </a:lnTo>
                  <a:lnTo>
                    <a:pt x="27461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2037972" y="6626500"/>
              <a:ext cx="298909" cy="231501"/>
            </a:xfrm>
            <a:custGeom>
              <a:avLst/>
              <a:gdLst>
                <a:gd name="connsiteX0" fmla="*/ 231501 w 298909"/>
                <a:gd name="connsiteY0" fmla="*/ 0 h 231501"/>
                <a:gd name="connsiteX1" fmla="*/ 298909 w 298909"/>
                <a:gd name="connsiteY1" fmla="*/ 67408 h 231501"/>
                <a:gd name="connsiteX2" fmla="*/ 134816 w 298909"/>
                <a:gd name="connsiteY2" fmla="*/ 231501 h 231501"/>
                <a:gd name="connsiteX3" fmla="*/ 0 w 298909"/>
                <a:gd name="connsiteY3" fmla="*/ 231501 h 231501"/>
                <a:gd name="connsiteX4" fmla="*/ 231501 w 298909"/>
                <a:gd name="connsiteY4" fmla="*/ 0 h 231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909" h="231501">
                  <a:moveTo>
                    <a:pt x="231501" y="0"/>
                  </a:moveTo>
                  <a:lnTo>
                    <a:pt x="298909" y="67408"/>
                  </a:lnTo>
                  <a:lnTo>
                    <a:pt x="134816" y="231501"/>
                  </a:lnTo>
                  <a:lnTo>
                    <a:pt x="0" y="231501"/>
                  </a:lnTo>
                  <a:lnTo>
                    <a:pt x="231501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9083340" y="6635524"/>
              <a:ext cx="289885" cy="222477"/>
            </a:xfrm>
            <a:custGeom>
              <a:avLst/>
              <a:gdLst>
                <a:gd name="connsiteX0" fmla="*/ 222477 w 289885"/>
                <a:gd name="connsiteY0" fmla="*/ 0 h 222477"/>
                <a:gd name="connsiteX1" fmla="*/ 289885 w 289885"/>
                <a:gd name="connsiteY1" fmla="*/ 67408 h 222477"/>
                <a:gd name="connsiteX2" fmla="*/ 134816 w 289885"/>
                <a:gd name="connsiteY2" fmla="*/ 222477 h 222477"/>
                <a:gd name="connsiteX3" fmla="*/ 0 w 289885"/>
                <a:gd name="connsiteY3" fmla="*/ 222477 h 222477"/>
                <a:gd name="connsiteX4" fmla="*/ 222477 w 289885"/>
                <a:gd name="connsiteY4" fmla="*/ 0 h 222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9885" h="222477">
                  <a:moveTo>
                    <a:pt x="222477" y="0"/>
                  </a:moveTo>
                  <a:lnTo>
                    <a:pt x="289885" y="67408"/>
                  </a:lnTo>
                  <a:lnTo>
                    <a:pt x="134816" y="222477"/>
                  </a:lnTo>
                  <a:lnTo>
                    <a:pt x="0" y="222477"/>
                  </a:lnTo>
                  <a:lnTo>
                    <a:pt x="22247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Freeform 99"/>
            <p:cNvSpPr/>
            <p:nvPr/>
          </p:nvSpPr>
          <p:spPr>
            <a:xfrm>
              <a:off x="3547704" y="6678634"/>
              <a:ext cx="246775" cy="179367"/>
            </a:xfrm>
            <a:custGeom>
              <a:avLst/>
              <a:gdLst>
                <a:gd name="connsiteX0" fmla="*/ 179367 w 246775"/>
                <a:gd name="connsiteY0" fmla="*/ 0 h 179367"/>
                <a:gd name="connsiteX1" fmla="*/ 246775 w 246775"/>
                <a:gd name="connsiteY1" fmla="*/ 67408 h 179367"/>
                <a:gd name="connsiteX2" fmla="*/ 134816 w 246775"/>
                <a:gd name="connsiteY2" fmla="*/ 179367 h 179367"/>
                <a:gd name="connsiteX3" fmla="*/ 0 w 246775"/>
                <a:gd name="connsiteY3" fmla="*/ 179367 h 179367"/>
                <a:gd name="connsiteX4" fmla="*/ 179367 w 246775"/>
                <a:gd name="connsiteY4" fmla="*/ 0 h 179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775" h="179367">
                  <a:moveTo>
                    <a:pt x="179367" y="0"/>
                  </a:moveTo>
                  <a:lnTo>
                    <a:pt x="246775" y="67408"/>
                  </a:lnTo>
                  <a:lnTo>
                    <a:pt x="134816" y="179367"/>
                  </a:lnTo>
                  <a:lnTo>
                    <a:pt x="0" y="179367"/>
                  </a:lnTo>
                  <a:lnTo>
                    <a:pt x="17936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Freeform 100"/>
            <p:cNvSpPr/>
            <p:nvPr/>
          </p:nvSpPr>
          <p:spPr>
            <a:xfrm>
              <a:off x="10593069" y="6687656"/>
              <a:ext cx="237752" cy="170344"/>
            </a:xfrm>
            <a:custGeom>
              <a:avLst/>
              <a:gdLst>
                <a:gd name="connsiteX0" fmla="*/ 170344 w 237752"/>
                <a:gd name="connsiteY0" fmla="*/ 0 h 170344"/>
                <a:gd name="connsiteX1" fmla="*/ 237752 w 237752"/>
                <a:gd name="connsiteY1" fmla="*/ 67408 h 170344"/>
                <a:gd name="connsiteX2" fmla="*/ 134816 w 237752"/>
                <a:gd name="connsiteY2" fmla="*/ 170344 h 170344"/>
                <a:gd name="connsiteX3" fmla="*/ 0 w 237752"/>
                <a:gd name="connsiteY3" fmla="*/ 170344 h 170344"/>
                <a:gd name="connsiteX4" fmla="*/ 170344 w 237752"/>
                <a:gd name="connsiteY4" fmla="*/ 0 h 170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752" h="170344">
                  <a:moveTo>
                    <a:pt x="170344" y="0"/>
                  </a:moveTo>
                  <a:lnTo>
                    <a:pt x="237752" y="67408"/>
                  </a:lnTo>
                  <a:lnTo>
                    <a:pt x="134816" y="170344"/>
                  </a:lnTo>
                  <a:lnTo>
                    <a:pt x="0" y="170344"/>
                  </a:lnTo>
                  <a:lnTo>
                    <a:pt x="17034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Freeform 101"/>
            <p:cNvSpPr/>
            <p:nvPr/>
          </p:nvSpPr>
          <p:spPr>
            <a:xfrm>
              <a:off x="5057434" y="6730766"/>
              <a:ext cx="194643" cy="127234"/>
            </a:xfrm>
            <a:custGeom>
              <a:avLst/>
              <a:gdLst>
                <a:gd name="connsiteX0" fmla="*/ 127234 w 194643"/>
                <a:gd name="connsiteY0" fmla="*/ 0 h 127234"/>
                <a:gd name="connsiteX1" fmla="*/ 194643 w 194643"/>
                <a:gd name="connsiteY1" fmla="*/ 67408 h 127234"/>
                <a:gd name="connsiteX2" fmla="*/ 134817 w 194643"/>
                <a:gd name="connsiteY2" fmla="*/ 127234 h 127234"/>
                <a:gd name="connsiteX3" fmla="*/ 0 w 194643"/>
                <a:gd name="connsiteY3" fmla="*/ 127234 h 127234"/>
                <a:gd name="connsiteX4" fmla="*/ 127234 w 194643"/>
                <a:gd name="connsiteY4" fmla="*/ 0 h 127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643" h="127234">
                  <a:moveTo>
                    <a:pt x="127234" y="0"/>
                  </a:moveTo>
                  <a:lnTo>
                    <a:pt x="194643" y="67408"/>
                  </a:lnTo>
                  <a:lnTo>
                    <a:pt x="134817" y="127234"/>
                  </a:lnTo>
                  <a:lnTo>
                    <a:pt x="0" y="127234"/>
                  </a:lnTo>
                  <a:lnTo>
                    <a:pt x="12723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12102802" y="6760402"/>
              <a:ext cx="97599" cy="97599"/>
            </a:xfrm>
            <a:custGeom>
              <a:avLst/>
              <a:gdLst>
                <a:gd name="connsiteX0" fmla="*/ 97599 w 97599"/>
                <a:gd name="connsiteY0" fmla="*/ 0 h 97599"/>
                <a:gd name="connsiteX1" fmla="*/ 97599 w 97599"/>
                <a:gd name="connsiteY1" fmla="*/ 97599 h 97599"/>
                <a:gd name="connsiteX2" fmla="*/ 0 w 97599"/>
                <a:gd name="connsiteY2" fmla="*/ 97599 h 97599"/>
                <a:gd name="connsiteX3" fmla="*/ 97599 w 97599"/>
                <a:gd name="connsiteY3" fmla="*/ 0 h 97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599" h="97599">
                  <a:moveTo>
                    <a:pt x="97599" y="0"/>
                  </a:moveTo>
                  <a:lnTo>
                    <a:pt x="97599" y="97599"/>
                  </a:lnTo>
                  <a:lnTo>
                    <a:pt x="0" y="97599"/>
                  </a:lnTo>
                  <a:lnTo>
                    <a:pt x="9759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6567122" y="6782878"/>
              <a:ext cx="142531" cy="75122"/>
            </a:xfrm>
            <a:custGeom>
              <a:avLst/>
              <a:gdLst>
                <a:gd name="connsiteX0" fmla="*/ 75122 w 142531"/>
                <a:gd name="connsiteY0" fmla="*/ 0 h 75122"/>
                <a:gd name="connsiteX1" fmla="*/ 142531 w 142531"/>
                <a:gd name="connsiteY1" fmla="*/ 67408 h 75122"/>
                <a:gd name="connsiteX2" fmla="*/ 134817 w 142531"/>
                <a:gd name="connsiteY2" fmla="*/ 75122 h 75122"/>
                <a:gd name="connsiteX3" fmla="*/ 0 w 142531"/>
                <a:gd name="connsiteY3" fmla="*/ 75122 h 75122"/>
                <a:gd name="connsiteX4" fmla="*/ 75122 w 142531"/>
                <a:gd name="connsiteY4" fmla="*/ 0 h 75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2531" h="75122">
                  <a:moveTo>
                    <a:pt x="75122" y="0"/>
                  </a:moveTo>
                  <a:lnTo>
                    <a:pt x="142531" y="67408"/>
                  </a:lnTo>
                  <a:lnTo>
                    <a:pt x="134817" y="75122"/>
                  </a:lnTo>
                  <a:lnTo>
                    <a:pt x="0" y="75122"/>
                  </a:lnTo>
                  <a:lnTo>
                    <a:pt x="7512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1031486" y="6825990"/>
              <a:ext cx="64022" cy="32011"/>
            </a:xfrm>
            <a:custGeom>
              <a:avLst/>
              <a:gdLst>
                <a:gd name="connsiteX0" fmla="*/ 32011 w 64022"/>
                <a:gd name="connsiteY0" fmla="*/ 0 h 32011"/>
                <a:gd name="connsiteX1" fmla="*/ 64022 w 64022"/>
                <a:gd name="connsiteY1" fmla="*/ 32011 h 32011"/>
                <a:gd name="connsiteX2" fmla="*/ 0 w 64022"/>
                <a:gd name="connsiteY2" fmla="*/ 32011 h 32011"/>
                <a:gd name="connsiteX3" fmla="*/ 32011 w 64022"/>
                <a:gd name="connsiteY3" fmla="*/ 0 h 32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022" h="32011">
                  <a:moveTo>
                    <a:pt x="32011" y="0"/>
                  </a:moveTo>
                  <a:lnTo>
                    <a:pt x="64022" y="32011"/>
                  </a:lnTo>
                  <a:lnTo>
                    <a:pt x="0" y="32011"/>
                  </a:lnTo>
                  <a:lnTo>
                    <a:pt x="32011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Freeform 105"/>
            <p:cNvSpPr/>
            <p:nvPr/>
          </p:nvSpPr>
          <p:spPr>
            <a:xfrm>
              <a:off x="8076854" y="6835012"/>
              <a:ext cx="45977" cy="22988"/>
            </a:xfrm>
            <a:custGeom>
              <a:avLst/>
              <a:gdLst>
                <a:gd name="connsiteX0" fmla="*/ 22988 w 45977"/>
                <a:gd name="connsiteY0" fmla="*/ 0 h 22988"/>
                <a:gd name="connsiteX1" fmla="*/ 45977 w 45977"/>
                <a:gd name="connsiteY1" fmla="*/ 22988 h 22988"/>
                <a:gd name="connsiteX2" fmla="*/ 0 w 45977"/>
                <a:gd name="connsiteY2" fmla="*/ 22988 h 22988"/>
                <a:gd name="connsiteX3" fmla="*/ 22988 w 45977"/>
                <a:gd name="connsiteY3" fmla="*/ 0 h 2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977" h="22988">
                  <a:moveTo>
                    <a:pt x="22988" y="0"/>
                  </a:moveTo>
                  <a:lnTo>
                    <a:pt x="45977" y="22988"/>
                  </a:lnTo>
                  <a:lnTo>
                    <a:pt x="0" y="22988"/>
                  </a:lnTo>
                  <a:lnTo>
                    <a:pt x="2298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Freeform 106"/>
            <p:cNvSpPr/>
            <p:nvPr/>
          </p:nvSpPr>
          <p:spPr>
            <a:xfrm>
              <a:off x="4165960" y="6858001"/>
              <a:ext cx="19802" cy="9901"/>
            </a:xfrm>
            <a:custGeom>
              <a:avLst/>
              <a:gdLst>
                <a:gd name="connsiteX0" fmla="*/ 0 w 19802"/>
                <a:gd name="connsiteY0" fmla="*/ 0 h 9901"/>
                <a:gd name="connsiteX1" fmla="*/ 19802 w 19802"/>
                <a:gd name="connsiteY1" fmla="*/ 0 h 9901"/>
                <a:gd name="connsiteX2" fmla="*/ 9901 w 19802"/>
                <a:gd name="connsiteY2" fmla="*/ 9901 h 9901"/>
                <a:gd name="connsiteX3" fmla="*/ 0 w 19802"/>
                <a:gd name="connsiteY3" fmla="*/ 0 h 99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2" h="9901">
                  <a:moveTo>
                    <a:pt x="0" y="0"/>
                  </a:moveTo>
                  <a:lnTo>
                    <a:pt x="19802" y="0"/>
                  </a:lnTo>
                  <a:lnTo>
                    <a:pt x="9901" y="990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79172" y="3636000"/>
            <a:ext cx="10609554" cy="487313"/>
          </a:xfrm>
        </p:spPr>
        <p:txBody>
          <a:bodyPr/>
          <a:lstStyle>
            <a:lvl1pPr>
              <a:defRPr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Enter section break</a:t>
            </a:r>
            <a:endParaRPr lang="en-GB"/>
          </a:p>
        </p:txBody>
      </p:sp>
      <p:sp>
        <p:nvSpPr>
          <p:cNvPr id="6" name="!!No."/>
          <p:cNvSpPr>
            <a:spLocks noGrp="1"/>
          </p:cNvSpPr>
          <p:nvPr>
            <p:ph type="body" sz="quarter" idx="10" hasCustomPrompt="1"/>
          </p:nvPr>
        </p:nvSpPr>
        <p:spPr>
          <a:xfrm>
            <a:off x="736139" y="1800000"/>
            <a:ext cx="2273058" cy="2154436"/>
          </a:xfrm>
        </p:spPr>
        <p:txBody>
          <a:bodyPr wrap="square">
            <a:spAutoFit/>
          </a:bodyPr>
          <a:lstStyle>
            <a:lvl1pPr marL="0" indent="0">
              <a:lnSpc>
                <a:spcPts val="16800"/>
              </a:lnSpc>
              <a:spcBef>
                <a:spcPts val="0"/>
              </a:spcBef>
              <a:buNone/>
              <a:defRPr sz="166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01</a:t>
            </a:r>
            <a:endParaRPr lang="en-GB"/>
          </a:p>
        </p:txBody>
      </p:sp>
      <p:pic>
        <p:nvPicPr>
          <p:cNvPr id="108" name="Picture 10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037" y="800100"/>
            <a:ext cx="2192160" cy="781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3147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35" hasCustomPrompt="1"/>
          </p:nvPr>
        </p:nvSpPr>
        <p:spPr>
          <a:xfrm>
            <a:off x="0" y="0"/>
            <a:ext cx="3324225" cy="6858000"/>
          </a:xfrm>
          <a:solidFill>
            <a:schemeClr val="tx2"/>
          </a:solidFill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ts val="16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3274" y="753831"/>
            <a:ext cx="1763713" cy="493340"/>
          </a:xfrm>
        </p:spPr>
        <p:txBody>
          <a:bodyPr rIns="4680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Agenda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2854638" y="1705770"/>
            <a:ext cx="974915" cy="974915"/>
          </a:xfrm>
          <a:solidFill>
            <a:schemeClr val="tx2"/>
          </a:solidFill>
          <a:ln w="50800" cap="sq">
            <a:solidFill>
              <a:schemeClr val="bg1"/>
            </a:solidFill>
            <a:miter lim="800000"/>
          </a:ln>
        </p:spPr>
        <p:txBody>
          <a:bodyPr wrap="square" lIns="180000" tIns="216000" rIns="180000" bIns="180000" anchor="ctr">
            <a:noAutofit/>
          </a:bodyPr>
          <a:lstStyle>
            <a:lvl1pPr marL="0" indent="0" algn="ctr">
              <a:lnSpc>
                <a:spcPts val="3600"/>
              </a:lnSpc>
              <a:spcBef>
                <a:spcPts val="0"/>
              </a:spcBef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XX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25" hasCustomPrompt="1"/>
          </p:nvPr>
        </p:nvSpPr>
        <p:spPr>
          <a:xfrm>
            <a:off x="2852548" y="2843178"/>
            <a:ext cx="974915" cy="974915"/>
          </a:xfrm>
          <a:solidFill>
            <a:schemeClr val="tx2"/>
          </a:solidFill>
          <a:ln w="50800" cap="sq">
            <a:solidFill>
              <a:schemeClr val="bg1"/>
            </a:solidFill>
            <a:miter lim="800000"/>
          </a:ln>
        </p:spPr>
        <p:txBody>
          <a:bodyPr wrap="square" lIns="180000" tIns="216000" rIns="180000" bIns="180000" anchor="ctr">
            <a:noAutofit/>
          </a:bodyPr>
          <a:lstStyle>
            <a:lvl1pPr marL="0" indent="0" algn="ctr">
              <a:lnSpc>
                <a:spcPts val="3600"/>
              </a:lnSpc>
              <a:spcBef>
                <a:spcPts val="0"/>
              </a:spcBef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872005" y="4004871"/>
            <a:ext cx="936000" cy="936000"/>
          </a:xfrm>
          <a:solidFill>
            <a:schemeClr val="tx2"/>
          </a:solidFill>
          <a:ln w="50800" cap="sq">
            <a:solidFill>
              <a:schemeClr val="bg1"/>
            </a:solidFill>
            <a:miter lim="800000"/>
          </a:ln>
        </p:spPr>
        <p:txBody>
          <a:bodyPr wrap="square" lIns="180000" tIns="216000" rIns="180000" bIns="180000" anchor="ctr">
            <a:noAutofit/>
          </a:bodyPr>
          <a:lstStyle>
            <a:lvl1pPr marL="0" indent="0" algn="ctr">
              <a:lnSpc>
                <a:spcPts val="3600"/>
              </a:lnSpc>
              <a:spcBef>
                <a:spcPts val="0"/>
              </a:spcBef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7" hasCustomPrompt="1"/>
          </p:nvPr>
        </p:nvSpPr>
        <p:spPr>
          <a:xfrm>
            <a:off x="2852548" y="5121900"/>
            <a:ext cx="936000" cy="936000"/>
          </a:xfrm>
          <a:solidFill>
            <a:schemeClr val="tx2"/>
          </a:solidFill>
          <a:ln w="50800" cap="sq">
            <a:solidFill>
              <a:schemeClr val="bg1"/>
            </a:solidFill>
            <a:miter lim="800000"/>
          </a:ln>
        </p:spPr>
        <p:txBody>
          <a:bodyPr wrap="square" lIns="180000" tIns="216000" rIns="180000" bIns="180000" anchor="ctr">
            <a:noAutofit/>
          </a:bodyPr>
          <a:lstStyle>
            <a:lvl1pPr marL="0" indent="0" algn="ctr">
              <a:lnSpc>
                <a:spcPts val="3600"/>
              </a:lnSpc>
              <a:spcBef>
                <a:spcPts val="0"/>
              </a:spcBef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4078163" y="825101"/>
            <a:ext cx="7312625" cy="350800"/>
          </a:xfrm>
        </p:spPr>
        <p:txBody>
          <a:bodyPr/>
          <a:lstStyle>
            <a:lvl1pPr marL="0" indent="0">
              <a:lnSpc>
                <a:spcPts val="2200"/>
              </a:lnSpc>
              <a:buNone/>
              <a:defRPr sz="20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add title</a:t>
            </a:r>
            <a:endParaRPr lang="en-GB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9" hasCustomPrompt="1"/>
          </p:nvPr>
        </p:nvSpPr>
        <p:spPr>
          <a:xfrm>
            <a:off x="7372256" y="1705770"/>
            <a:ext cx="974915" cy="974915"/>
          </a:xfrm>
          <a:solidFill>
            <a:schemeClr val="tx2"/>
          </a:solidFill>
          <a:ln w="50800" cap="sq">
            <a:solidFill>
              <a:schemeClr val="bg1"/>
            </a:solidFill>
            <a:miter lim="800000"/>
          </a:ln>
        </p:spPr>
        <p:txBody>
          <a:bodyPr wrap="square" lIns="180000" tIns="216000" rIns="180000" bIns="180000" anchor="ctr">
            <a:noAutofit/>
          </a:bodyPr>
          <a:lstStyle>
            <a:lvl1pPr marL="0" indent="0" algn="ctr">
              <a:lnSpc>
                <a:spcPts val="3600"/>
              </a:lnSpc>
              <a:spcBef>
                <a:spcPts val="0"/>
              </a:spcBef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7370166" y="2843178"/>
            <a:ext cx="974915" cy="974915"/>
          </a:xfrm>
          <a:solidFill>
            <a:schemeClr val="tx2"/>
          </a:solidFill>
          <a:ln w="50800" cap="sq">
            <a:solidFill>
              <a:schemeClr val="bg1"/>
            </a:solidFill>
            <a:miter lim="800000"/>
          </a:ln>
        </p:spPr>
        <p:txBody>
          <a:bodyPr wrap="square" lIns="180000" tIns="216000" rIns="180000" bIns="180000" anchor="ctr">
            <a:noAutofit/>
          </a:bodyPr>
          <a:lstStyle>
            <a:lvl1pPr marL="0" indent="0" algn="ctr">
              <a:lnSpc>
                <a:spcPts val="3600"/>
              </a:lnSpc>
              <a:spcBef>
                <a:spcPts val="0"/>
              </a:spcBef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25" name="Text Placeholder 3"/>
          <p:cNvSpPr>
            <a:spLocks noGrp="1"/>
          </p:cNvSpPr>
          <p:nvPr>
            <p:ph type="body" sz="quarter" idx="31" hasCustomPrompt="1"/>
          </p:nvPr>
        </p:nvSpPr>
        <p:spPr>
          <a:xfrm>
            <a:off x="7389623" y="4004871"/>
            <a:ext cx="936000" cy="936000"/>
          </a:xfrm>
          <a:solidFill>
            <a:schemeClr val="tx2"/>
          </a:solidFill>
          <a:ln w="50800" cap="sq">
            <a:solidFill>
              <a:schemeClr val="bg1"/>
            </a:solidFill>
            <a:miter lim="800000"/>
          </a:ln>
        </p:spPr>
        <p:txBody>
          <a:bodyPr wrap="square" lIns="180000" tIns="216000" rIns="180000" bIns="180000" anchor="ctr">
            <a:noAutofit/>
          </a:bodyPr>
          <a:lstStyle>
            <a:lvl1pPr marL="0" indent="0" algn="ctr">
              <a:lnSpc>
                <a:spcPts val="3600"/>
              </a:lnSpc>
              <a:spcBef>
                <a:spcPts val="0"/>
              </a:spcBef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39" hasCustomPrompt="1"/>
          </p:nvPr>
        </p:nvSpPr>
        <p:spPr>
          <a:xfrm>
            <a:off x="4078163" y="1705770"/>
            <a:ext cx="2773487" cy="974915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add section text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40" hasCustomPrompt="1"/>
          </p:nvPr>
        </p:nvSpPr>
        <p:spPr>
          <a:xfrm>
            <a:off x="4078163" y="2843177"/>
            <a:ext cx="2773487" cy="974915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add section text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078163" y="3965956"/>
            <a:ext cx="2773487" cy="974915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add section text</a:t>
            </a:r>
          </a:p>
        </p:txBody>
      </p:sp>
      <p:sp>
        <p:nvSpPr>
          <p:cNvPr id="35" name="Text Placeholder 4"/>
          <p:cNvSpPr>
            <a:spLocks noGrp="1"/>
          </p:cNvSpPr>
          <p:nvPr>
            <p:ph type="body" sz="quarter" idx="42" hasCustomPrompt="1"/>
          </p:nvPr>
        </p:nvSpPr>
        <p:spPr>
          <a:xfrm>
            <a:off x="4078163" y="5082985"/>
            <a:ext cx="2773487" cy="974915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add section text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43" hasCustomPrompt="1"/>
          </p:nvPr>
        </p:nvSpPr>
        <p:spPr>
          <a:xfrm>
            <a:off x="8617301" y="1705770"/>
            <a:ext cx="2773487" cy="974915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add section text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44" hasCustomPrompt="1"/>
          </p:nvPr>
        </p:nvSpPr>
        <p:spPr>
          <a:xfrm>
            <a:off x="8617301" y="2843177"/>
            <a:ext cx="2773487" cy="974915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add section text</a:t>
            </a:r>
          </a:p>
        </p:txBody>
      </p:sp>
      <p:sp>
        <p:nvSpPr>
          <p:cNvPr id="38" name="Text Placeholder 4"/>
          <p:cNvSpPr>
            <a:spLocks noGrp="1"/>
          </p:cNvSpPr>
          <p:nvPr>
            <p:ph type="body" sz="quarter" idx="45" hasCustomPrompt="1"/>
          </p:nvPr>
        </p:nvSpPr>
        <p:spPr>
          <a:xfrm>
            <a:off x="8617301" y="3965956"/>
            <a:ext cx="2773487" cy="974915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add section text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6"/>
          </p:nvPr>
        </p:nvSpPr>
        <p:spPr>
          <a:xfrm>
            <a:off x="6346825" y="229500"/>
            <a:ext cx="5545138" cy="134725"/>
          </a:xfrm>
        </p:spPr>
        <p:txBody>
          <a:bodyPr/>
          <a:lstStyle>
            <a:lvl1pPr algn="r">
              <a:defRPr/>
            </a:lvl1pPr>
          </a:lstStyle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0664" y="5297553"/>
            <a:ext cx="1008062" cy="1051405"/>
          </a:xfrm>
          <a:prstGeom prst="rect">
            <a:avLst/>
          </a:prstGeom>
        </p:spPr>
      </p:pic>
      <p:sp>
        <p:nvSpPr>
          <p:cNvPr id="30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8766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0"/>
          </p:nvPr>
        </p:nvSpPr>
        <p:spPr>
          <a:xfrm>
            <a:off x="29880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9" name="AutoShape 7" hidden="1"/>
          <p:cNvSpPr>
            <a:spLocks noChangeAspect="1" noChangeArrowheads="1" noTextEdit="1"/>
          </p:cNvSpPr>
          <p:nvPr userDrawn="1"/>
        </p:nvSpPr>
        <p:spPr bwMode="auto">
          <a:xfrm>
            <a:off x="-503582" y="-2325786"/>
            <a:ext cx="12192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!!ManMetUni-SPADES"/>
          <p:cNvSpPr>
            <a:spLocks noChangeAspect="1" noEditPoints="1"/>
          </p:cNvSpPr>
          <p:nvPr userDrawn="1"/>
        </p:nvSpPr>
        <p:spPr bwMode="auto">
          <a:xfrm>
            <a:off x="5591969" y="2872653"/>
            <a:ext cx="1008063" cy="1112695"/>
          </a:xfrm>
          <a:custGeom>
            <a:avLst/>
            <a:gdLst>
              <a:gd name="T0" fmla="*/ 6618 w 7246"/>
              <a:gd name="T1" fmla="*/ 4263 h 7996"/>
              <a:gd name="T2" fmla="*/ 6644 w 7246"/>
              <a:gd name="T3" fmla="*/ 2618 h 7996"/>
              <a:gd name="T4" fmla="*/ 6913 w 7246"/>
              <a:gd name="T5" fmla="*/ 2175 h 7996"/>
              <a:gd name="T6" fmla="*/ 4963 w 7246"/>
              <a:gd name="T7" fmla="*/ 2143 h 7996"/>
              <a:gd name="T8" fmla="*/ 3740 w 7246"/>
              <a:gd name="T9" fmla="*/ 44 h 7996"/>
              <a:gd name="T10" fmla="*/ 3506 w 7246"/>
              <a:gd name="T11" fmla="*/ 44 h 7996"/>
              <a:gd name="T12" fmla="*/ 2284 w 7246"/>
              <a:gd name="T13" fmla="*/ 2144 h 7996"/>
              <a:gd name="T14" fmla="*/ 334 w 7246"/>
              <a:gd name="T15" fmla="*/ 2176 h 7996"/>
              <a:gd name="T16" fmla="*/ 603 w 7246"/>
              <a:gd name="T17" fmla="*/ 2619 h 7996"/>
              <a:gd name="T18" fmla="*/ 628 w 7246"/>
              <a:gd name="T19" fmla="*/ 4263 h 7996"/>
              <a:gd name="T20" fmla="*/ 23 w 7246"/>
              <a:gd name="T21" fmla="*/ 6235 h 7996"/>
              <a:gd name="T22" fmla="*/ 2034 w 7246"/>
              <a:gd name="T23" fmla="*/ 6697 h 7996"/>
              <a:gd name="T24" fmla="*/ 3446 w 7246"/>
              <a:gd name="T25" fmla="*/ 7542 h 7996"/>
              <a:gd name="T26" fmla="*/ 3696 w 7246"/>
              <a:gd name="T27" fmla="*/ 7996 h 7996"/>
              <a:gd name="T28" fmla="*/ 4697 w 7246"/>
              <a:gd name="T29" fmla="*/ 6324 h 7996"/>
              <a:gd name="T30" fmla="*/ 7127 w 7246"/>
              <a:gd name="T31" fmla="*/ 6315 h 7996"/>
              <a:gd name="T32" fmla="*/ 7244 w 7246"/>
              <a:gd name="T33" fmla="*/ 6112 h 7996"/>
              <a:gd name="T34" fmla="*/ 5742 w 7246"/>
              <a:gd name="T35" fmla="*/ 4148 h 7996"/>
              <a:gd name="T36" fmla="*/ 3786 w 7246"/>
              <a:gd name="T37" fmla="*/ 4063 h 7996"/>
              <a:gd name="T38" fmla="*/ 4691 w 7246"/>
              <a:gd name="T39" fmla="*/ 2327 h 7996"/>
              <a:gd name="T40" fmla="*/ 3623 w 7246"/>
              <a:gd name="T41" fmla="*/ 346 h 7996"/>
              <a:gd name="T42" fmla="*/ 3708 w 7246"/>
              <a:gd name="T43" fmla="*/ 2843 h 7996"/>
              <a:gd name="T44" fmla="*/ 3538 w 7246"/>
              <a:gd name="T45" fmla="*/ 2842 h 7996"/>
              <a:gd name="T46" fmla="*/ 3623 w 7246"/>
              <a:gd name="T47" fmla="*/ 346 h 7996"/>
              <a:gd name="T48" fmla="*/ 2556 w 7246"/>
              <a:gd name="T49" fmla="*/ 2326 h 7996"/>
              <a:gd name="T50" fmla="*/ 3461 w 7246"/>
              <a:gd name="T51" fmla="*/ 4063 h 7996"/>
              <a:gd name="T52" fmla="*/ 1505 w 7246"/>
              <a:gd name="T53" fmla="*/ 4147 h 7996"/>
              <a:gd name="T54" fmla="*/ 2281 w 7246"/>
              <a:gd name="T55" fmla="*/ 6150 h 7996"/>
              <a:gd name="T56" fmla="*/ 1226 w 7246"/>
              <a:gd name="T57" fmla="*/ 4323 h 7996"/>
              <a:gd name="T58" fmla="*/ 2690 w 7246"/>
              <a:gd name="T59" fmla="*/ 4696 h 7996"/>
              <a:gd name="T60" fmla="*/ 2281 w 7246"/>
              <a:gd name="T61" fmla="*/ 6150 h 7996"/>
              <a:gd name="T62" fmla="*/ 3623 w 7246"/>
              <a:gd name="T63" fmla="*/ 7124 h 7996"/>
              <a:gd name="T64" fmla="*/ 2818 w 7246"/>
              <a:gd name="T65" fmla="*/ 5029 h 7996"/>
              <a:gd name="T66" fmla="*/ 4427 w 7246"/>
              <a:gd name="T67" fmla="*/ 5029 h 7996"/>
              <a:gd name="T68" fmla="*/ 4965 w 7246"/>
              <a:gd name="T69" fmla="*/ 6150 h 7996"/>
              <a:gd name="T70" fmla="*/ 4557 w 7246"/>
              <a:gd name="T71" fmla="*/ 4696 h 7996"/>
              <a:gd name="T72" fmla="*/ 6020 w 7246"/>
              <a:gd name="T73" fmla="*/ 4323 h 7996"/>
              <a:gd name="T74" fmla="*/ 4965 w 7246"/>
              <a:gd name="T75" fmla="*/ 615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7246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1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03276" y="3428999"/>
            <a:ext cx="10585450" cy="56229"/>
            <a:chOff x="550863" y="3429000"/>
            <a:chExt cx="11090275" cy="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550863" y="3429000"/>
              <a:ext cx="478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851650" y="3429000"/>
              <a:ext cx="478948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 userDrawn="1"/>
        </p:nvGrpSpPr>
        <p:grpSpPr>
          <a:xfrm>
            <a:off x="6095999" y="800099"/>
            <a:ext cx="45719" cy="5257801"/>
            <a:chOff x="6096000" y="549274"/>
            <a:chExt cx="0" cy="5759451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6096000" y="549274"/>
              <a:ext cx="0" cy="2016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096000" y="4292725"/>
              <a:ext cx="0" cy="2016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 Placeholder 5"/>
          <p:cNvSpPr>
            <a:spLocks noGrp="1"/>
          </p:cNvSpPr>
          <p:nvPr>
            <p:ph type="body" sz="quarter" idx="32" hasCustomPrompt="1"/>
          </p:nvPr>
        </p:nvSpPr>
        <p:spPr>
          <a:xfrm>
            <a:off x="1537208" y="811992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Example statistic</a:t>
            </a:r>
            <a:endParaRPr lang="en-GB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33" hasCustomPrompt="1"/>
          </p:nvPr>
        </p:nvSpPr>
        <p:spPr>
          <a:xfrm>
            <a:off x="1537207" y="1129810"/>
            <a:ext cx="3039294" cy="1923604"/>
          </a:xfrm>
        </p:spPr>
        <p:txBody>
          <a:bodyPr wrap="square">
            <a:spAutoFit/>
          </a:bodyPr>
          <a:lstStyle>
            <a:lvl1pPr marL="0" indent="0" algn="ctr">
              <a:lnSpc>
                <a:spcPts val="15000"/>
              </a:lnSpc>
              <a:buNone/>
              <a:defRPr sz="14800"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540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1537208" y="2829554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Enter text below</a:t>
            </a:r>
            <a:endParaRPr lang="en-GB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35" hasCustomPrompt="1"/>
          </p:nvPr>
        </p:nvSpPr>
        <p:spPr>
          <a:xfrm>
            <a:off x="7615499" y="811992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Example statistic</a:t>
            </a:r>
            <a:endParaRPr lang="en-GB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36" hasCustomPrompt="1"/>
          </p:nvPr>
        </p:nvSpPr>
        <p:spPr>
          <a:xfrm>
            <a:off x="7615498" y="1129810"/>
            <a:ext cx="3039294" cy="1923604"/>
          </a:xfrm>
        </p:spPr>
        <p:txBody>
          <a:bodyPr wrap="square">
            <a:spAutoFit/>
          </a:bodyPr>
          <a:lstStyle>
            <a:lvl1pPr marL="0" indent="0" algn="ctr">
              <a:lnSpc>
                <a:spcPts val="15000"/>
              </a:lnSpc>
              <a:buNone/>
              <a:defRPr sz="14800"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540</a:t>
            </a: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37" hasCustomPrompt="1"/>
          </p:nvPr>
        </p:nvSpPr>
        <p:spPr>
          <a:xfrm>
            <a:off x="7615499" y="2829554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Enter text below</a:t>
            </a:r>
            <a:endParaRPr lang="en-GB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38" hasCustomPrompt="1"/>
          </p:nvPr>
        </p:nvSpPr>
        <p:spPr>
          <a:xfrm>
            <a:off x="1537208" y="3846364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Example statistic</a:t>
            </a:r>
            <a:endParaRPr lang="en-GB"/>
          </a:p>
        </p:txBody>
      </p:sp>
      <p:sp>
        <p:nvSpPr>
          <p:cNvPr id="30" name="Text Placeholder 5"/>
          <p:cNvSpPr>
            <a:spLocks noGrp="1"/>
          </p:cNvSpPr>
          <p:nvPr>
            <p:ph type="body" sz="quarter" idx="39" hasCustomPrompt="1"/>
          </p:nvPr>
        </p:nvSpPr>
        <p:spPr>
          <a:xfrm>
            <a:off x="1537207" y="4164182"/>
            <a:ext cx="3039294" cy="1923604"/>
          </a:xfrm>
        </p:spPr>
        <p:txBody>
          <a:bodyPr wrap="square">
            <a:spAutoFit/>
          </a:bodyPr>
          <a:lstStyle>
            <a:lvl1pPr marL="0" indent="0" algn="ctr">
              <a:lnSpc>
                <a:spcPts val="15000"/>
              </a:lnSpc>
              <a:buNone/>
              <a:defRPr sz="14800"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540</a:t>
            </a:r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40" hasCustomPrompt="1"/>
          </p:nvPr>
        </p:nvSpPr>
        <p:spPr>
          <a:xfrm>
            <a:off x="1537208" y="5863926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Enter text below</a:t>
            </a:r>
            <a:endParaRPr lang="en-GB"/>
          </a:p>
        </p:txBody>
      </p:sp>
      <p:sp>
        <p:nvSpPr>
          <p:cNvPr id="32" name="Text Placeholder 5"/>
          <p:cNvSpPr>
            <a:spLocks noGrp="1"/>
          </p:cNvSpPr>
          <p:nvPr>
            <p:ph type="body" sz="quarter" idx="41" hasCustomPrompt="1"/>
          </p:nvPr>
        </p:nvSpPr>
        <p:spPr>
          <a:xfrm>
            <a:off x="7615499" y="3846364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Example statistic</a:t>
            </a:r>
            <a:endParaRPr lang="en-GB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42" hasCustomPrompt="1"/>
          </p:nvPr>
        </p:nvSpPr>
        <p:spPr>
          <a:xfrm>
            <a:off x="7615498" y="4164182"/>
            <a:ext cx="3039294" cy="1923604"/>
          </a:xfrm>
        </p:spPr>
        <p:txBody>
          <a:bodyPr wrap="square">
            <a:spAutoFit/>
          </a:bodyPr>
          <a:lstStyle>
            <a:lvl1pPr marL="0" indent="0" algn="ctr">
              <a:lnSpc>
                <a:spcPts val="15000"/>
              </a:lnSpc>
              <a:buNone/>
              <a:defRPr sz="14800"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540</a:t>
            </a:r>
          </a:p>
        </p:txBody>
      </p:sp>
      <p:sp>
        <p:nvSpPr>
          <p:cNvPr id="34" name="Text Placeholder 5"/>
          <p:cNvSpPr>
            <a:spLocks noGrp="1"/>
          </p:cNvSpPr>
          <p:nvPr>
            <p:ph type="body" sz="quarter" idx="43" hasCustomPrompt="1"/>
          </p:nvPr>
        </p:nvSpPr>
        <p:spPr>
          <a:xfrm>
            <a:off x="7615499" y="5863926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Enter text below</a:t>
            </a:r>
            <a:endParaRPr lang="en-GB"/>
          </a:p>
        </p:txBody>
      </p:sp>
      <p:sp>
        <p:nvSpPr>
          <p:cNvPr id="38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2985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Video/Charts/1 IM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803275" y="800099"/>
            <a:ext cx="10585450" cy="5257801"/>
          </a:xfrm>
          <a:solidFill>
            <a:schemeClr val="bg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16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Click to add Content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0"/>
          </p:nvPr>
        </p:nvSpPr>
        <p:spPr>
          <a:xfrm>
            <a:off x="29880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275" y="5572607"/>
            <a:ext cx="5038504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19" name="AutoShape 7" hidden="1"/>
          <p:cNvSpPr>
            <a:spLocks noChangeAspect="1" noChangeArrowheads="1" noTextEdit="1"/>
          </p:cNvSpPr>
          <p:nvPr userDrawn="1"/>
        </p:nvSpPr>
        <p:spPr bwMode="auto">
          <a:xfrm>
            <a:off x="-503582" y="-2325786"/>
            <a:ext cx="12192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79050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803274" y="800100"/>
            <a:ext cx="5166726" cy="52578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6222000" y="800100"/>
            <a:ext cx="5166725" cy="52578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0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274" y="5572607"/>
            <a:ext cx="5166725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055271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803274" y="800100"/>
            <a:ext cx="5166726" cy="52578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4" hasCustomPrompt="1"/>
          </p:nvPr>
        </p:nvSpPr>
        <p:spPr>
          <a:xfrm>
            <a:off x="6222000" y="800100"/>
            <a:ext cx="5166725" cy="25020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222000" y="3555900"/>
            <a:ext cx="5166725" cy="2502000"/>
          </a:xfrm>
          <a:solidFill>
            <a:schemeClr val="bg2"/>
          </a:solidFill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0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274" y="5572607"/>
            <a:ext cx="5166725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16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77966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222000" y="3555000"/>
            <a:ext cx="5166725" cy="2502901"/>
          </a:xfrm>
          <a:solidFill>
            <a:schemeClr val="bg2"/>
          </a:solidFill>
        </p:spPr>
        <p:txBody>
          <a:bodyPr anchor="t" anchorCtr="0"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6" hasCustomPrompt="1"/>
          </p:nvPr>
        </p:nvSpPr>
        <p:spPr>
          <a:xfrm>
            <a:off x="803274" y="800100"/>
            <a:ext cx="5166726" cy="25029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7" hasCustomPrompt="1"/>
          </p:nvPr>
        </p:nvSpPr>
        <p:spPr>
          <a:xfrm>
            <a:off x="803274" y="3555000"/>
            <a:ext cx="5166726" cy="2502901"/>
          </a:xfrm>
          <a:solidFill>
            <a:schemeClr val="bg2"/>
          </a:solidFill>
        </p:spPr>
        <p:txBody>
          <a:bodyPr anchor="t" anchorCtr="0"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0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Content Placeholder 2"/>
          <p:cNvSpPr>
            <a:spLocks noGrp="1"/>
          </p:cNvSpPr>
          <p:nvPr>
            <p:ph sz="quarter" idx="14" hasCustomPrompt="1"/>
          </p:nvPr>
        </p:nvSpPr>
        <p:spPr>
          <a:xfrm>
            <a:off x="6222594" y="800100"/>
            <a:ext cx="5166132" cy="25029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274" y="5572607"/>
            <a:ext cx="5166725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102027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/Last Slid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>
            <a:spLocks noEditPoints="1"/>
          </p:cNvSpPr>
          <p:nvPr userDrawn="1"/>
        </p:nvSpPr>
        <p:spPr bwMode="auto">
          <a:xfrm>
            <a:off x="4594225" y="1014865"/>
            <a:ext cx="2995613" cy="3128963"/>
          </a:xfrm>
          <a:custGeom>
            <a:avLst/>
            <a:gdLst>
              <a:gd name="T0" fmla="*/ 6995 w 14226"/>
              <a:gd name="T1" fmla="*/ 44 h 14862"/>
              <a:gd name="T2" fmla="*/ 5523 w 14226"/>
              <a:gd name="T3" fmla="*/ 6697 h 14862"/>
              <a:gd name="T4" fmla="*/ 9684 w 14226"/>
              <a:gd name="T5" fmla="*/ 2674 h 14862"/>
              <a:gd name="T6" fmla="*/ 7027 w 14226"/>
              <a:gd name="T7" fmla="*/ 2842 h 14862"/>
              <a:gd name="T8" fmla="*/ 4716 w 14226"/>
              <a:gd name="T9" fmla="*/ 4322 h 14862"/>
              <a:gd name="T10" fmla="*/ 8455 w 14226"/>
              <a:gd name="T11" fmla="*/ 6150 h 14862"/>
              <a:gd name="T12" fmla="*/ 0 w 14226"/>
              <a:gd name="T13" fmla="*/ 12146 h 14862"/>
              <a:gd name="T14" fmla="*/ 2063 w 14226"/>
              <a:gd name="T15" fmla="*/ 11055 h 14862"/>
              <a:gd name="T16" fmla="*/ 441 w 14226"/>
              <a:gd name="T17" fmla="*/ 11055 h 14862"/>
              <a:gd name="T18" fmla="*/ 3234 w 14226"/>
              <a:gd name="T19" fmla="*/ 12030 h 14862"/>
              <a:gd name="T20" fmla="*/ 4161 w 14226"/>
              <a:gd name="T21" fmla="*/ 12186 h 14862"/>
              <a:gd name="T22" fmla="*/ 3811 w 14226"/>
              <a:gd name="T23" fmla="*/ 11478 h 14862"/>
              <a:gd name="T24" fmla="*/ 4958 w 14226"/>
              <a:gd name="T25" fmla="*/ 12351 h 14862"/>
              <a:gd name="T26" fmla="*/ 5244 w 14226"/>
              <a:gd name="T27" fmla="*/ 11803 h 14862"/>
              <a:gd name="T28" fmla="*/ 7830 w 14226"/>
              <a:gd name="T29" fmla="*/ 11809 h 14862"/>
              <a:gd name="T30" fmla="*/ 6940 w 14226"/>
              <a:gd name="T31" fmla="*/ 11283 h 14862"/>
              <a:gd name="T32" fmla="*/ 8551 w 14226"/>
              <a:gd name="T33" fmla="*/ 11244 h 14862"/>
              <a:gd name="T34" fmla="*/ 9358 w 14226"/>
              <a:gd name="T35" fmla="*/ 12154 h 14862"/>
              <a:gd name="T36" fmla="*/ 10104 w 14226"/>
              <a:gd name="T37" fmla="*/ 12154 h 14862"/>
              <a:gd name="T38" fmla="*/ 11076 w 14226"/>
              <a:gd name="T39" fmla="*/ 12041 h 14862"/>
              <a:gd name="T40" fmla="*/ 10767 w 14226"/>
              <a:gd name="T41" fmla="*/ 11281 h 14862"/>
              <a:gd name="T42" fmla="*/ 12598 w 14226"/>
              <a:gd name="T43" fmla="*/ 12155 h 14862"/>
              <a:gd name="T44" fmla="*/ 11886 w 14226"/>
              <a:gd name="T45" fmla="*/ 11606 h 14862"/>
              <a:gd name="T46" fmla="*/ 14226 w 14226"/>
              <a:gd name="T47" fmla="*/ 12156 h 14862"/>
              <a:gd name="T48" fmla="*/ 12870 w 14226"/>
              <a:gd name="T49" fmla="*/ 12154 h 14862"/>
              <a:gd name="T50" fmla="*/ 703 w 14226"/>
              <a:gd name="T51" fmla="*/ 10248 h 14862"/>
              <a:gd name="T52" fmla="*/ 2765 w 14226"/>
              <a:gd name="T53" fmla="*/ 8745 h 14862"/>
              <a:gd name="T54" fmla="*/ 1144 w 14226"/>
              <a:gd name="T55" fmla="*/ 8950 h 14862"/>
              <a:gd name="T56" fmla="*/ 3458 w 14226"/>
              <a:gd name="T57" fmla="*/ 9588 h 14862"/>
              <a:gd name="T58" fmla="*/ 3540 w 14226"/>
              <a:gd name="T59" fmla="*/ 9754 h 14862"/>
              <a:gd name="T60" fmla="*/ 4659 w 14226"/>
              <a:gd name="T61" fmla="*/ 9628 h 14862"/>
              <a:gd name="T62" fmla="*/ 4636 w 14226"/>
              <a:gd name="T63" fmla="*/ 9395 h 14862"/>
              <a:gd name="T64" fmla="*/ 5931 w 14226"/>
              <a:gd name="T65" fmla="*/ 9695 h 14862"/>
              <a:gd name="T66" fmla="*/ 7688 w 14226"/>
              <a:gd name="T67" fmla="*/ 10054 h 14862"/>
              <a:gd name="T68" fmla="*/ 6788 w 14226"/>
              <a:gd name="T69" fmla="*/ 8716 h 14862"/>
              <a:gd name="T70" fmla="*/ 8785 w 14226"/>
              <a:gd name="T71" fmla="*/ 10071 h 14862"/>
              <a:gd name="T72" fmla="*/ 9932 w 14226"/>
              <a:gd name="T73" fmla="*/ 9348 h 14862"/>
              <a:gd name="T74" fmla="*/ 10126 w 14226"/>
              <a:gd name="T75" fmla="*/ 9951 h 14862"/>
              <a:gd name="T76" fmla="*/ 11170 w 14226"/>
              <a:gd name="T77" fmla="*/ 10011 h 14862"/>
              <a:gd name="T78" fmla="*/ 10998 w 14226"/>
              <a:gd name="T79" fmla="*/ 9181 h 14862"/>
              <a:gd name="T80" fmla="*/ 12556 w 14226"/>
              <a:gd name="T81" fmla="*/ 9788 h 14862"/>
              <a:gd name="T82" fmla="*/ 13426 w 14226"/>
              <a:gd name="T83" fmla="*/ 9140 h 14862"/>
              <a:gd name="T84" fmla="*/ 12807 w 14226"/>
              <a:gd name="T85" fmla="*/ 9375 h 14862"/>
              <a:gd name="T86" fmla="*/ 1891 w 14226"/>
              <a:gd name="T87" fmla="*/ 13100 h 14862"/>
              <a:gd name="T88" fmla="*/ 3485 w 14226"/>
              <a:gd name="T89" fmla="*/ 12951 h 14862"/>
              <a:gd name="T90" fmla="*/ 4229 w 14226"/>
              <a:gd name="T91" fmla="*/ 14314 h 14862"/>
              <a:gd name="T92" fmla="*/ 3485 w 14226"/>
              <a:gd name="T93" fmla="*/ 13543 h 14862"/>
              <a:gd name="T94" fmla="*/ 4899 w 14226"/>
              <a:gd name="T95" fmla="*/ 13543 h 14862"/>
              <a:gd name="T96" fmla="*/ 6061 w 14226"/>
              <a:gd name="T97" fmla="*/ 14344 h 14862"/>
              <a:gd name="T98" fmla="*/ 5451 w 14226"/>
              <a:gd name="T99" fmla="*/ 13543 h 14862"/>
              <a:gd name="T100" fmla="*/ 6678 w 14226"/>
              <a:gd name="T101" fmla="*/ 13941 h 14862"/>
              <a:gd name="T102" fmla="*/ 7551 w 14226"/>
              <a:gd name="T103" fmla="*/ 13834 h 14862"/>
              <a:gd name="T104" fmla="*/ 7833 w 14226"/>
              <a:gd name="T105" fmla="*/ 14314 h 14862"/>
              <a:gd name="T106" fmla="*/ 8914 w 14226"/>
              <a:gd name="T107" fmla="*/ 13678 h 14862"/>
              <a:gd name="T108" fmla="*/ 9423 w 14226"/>
              <a:gd name="T109" fmla="*/ 14164 h 14862"/>
              <a:gd name="T110" fmla="*/ 10299 w 14226"/>
              <a:gd name="T111" fmla="*/ 14453 h 14862"/>
              <a:gd name="T112" fmla="*/ 9918 w 14226"/>
              <a:gd name="T113" fmla="*/ 13155 h 14862"/>
              <a:gd name="T114" fmla="*/ 10576 w 14226"/>
              <a:gd name="T115" fmla="*/ 14421 h 14862"/>
              <a:gd name="T116" fmla="*/ 10678 w 14226"/>
              <a:gd name="T117" fmla="*/ 14163 h 14862"/>
              <a:gd name="T118" fmla="*/ 11845 w 14226"/>
              <a:gd name="T119" fmla="*/ 13544 h 14862"/>
              <a:gd name="T120" fmla="*/ 11593 w 14226"/>
              <a:gd name="T121" fmla="*/ 14573 h 14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4226" h="14862">
                <a:moveTo>
                  <a:pt x="10734" y="6113"/>
                </a:moveTo>
                <a:cubicBezTo>
                  <a:pt x="10700" y="5475"/>
                  <a:pt x="10593" y="4730"/>
                  <a:pt x="10109" y="4263"/>
                </a:cubicBezTo>
                <a:cubicBezTo>
                  <a:pt x="9948" y="4116"/>
                  <a:pt x="9743" y="4025"/>
                  <a:pt x="9526" y="4004"/>
                </a:cubicBezTo>
                <a:cubicBezTo>
                  <a:pt x="9339" y="3481"/>
                  <a:pt x="9779" y="2979"/>
                  <a:pt x="10134" y="2618"/>
                </a:cubicBezTo>
                <a:cubicBezTo>
                  <a:pt x="10243" y="2509"/>
                  <a:pt x="10356" y="2403"/>
                  <a:pt x="10474" y="2299"/>
                </a:cubicBezTo>
                <a:lnTo>
                  <a:pt x="10403" y="2175"/>
                </a:lnTo>
                <a:cubicBezTo>
                  <a:pt x="10255" y="2224"/>
                  <a:pt x="10106" y="2269"/>
                  <a:pt x="9956" y="2310"/>
                </a:cubicBezTo>
                <a:cubicBezTo>
                  <a:pt x="9466" y="2435"/>
                  <a:pt x="8809" y="2569"/>
                  <a:pt x="8454" y="2143"/>
                </a:cubicBezTo>
                <a:cubicBezTo>
                  <a:pt x="8541" y="1948"/>
                  <a:pt x="8568" y="1718"/>
                  <a:pt x="8519" y="1510"/>
                </a:cubicBezTo>
                <a:cubicBezTo>
                  <a:pt x="8356" y="859"/>
                  <a:pt x="7764" y="390"/>
                  <a:pt x="7231" y="44"/>
                </a:cubicBezTo>
                <a:cubicBezTo>
                  <a:pt x="7197" y="18"/>
                  <a:pt x="7155" y="3"/>
                  <a:pt x="7113" y="0"/>
                </a:cubicBezTo>
                <a:cubicBezTo>
                  <a:pt x="7070" y="3"/>
                  <a:pt x="7029" y="18"/>
                  <a:pt x="6995" y="44"/>
                </a:cubicBezTo>
                <a:cubicBezTo>
                  <a:pt x="6463" y="390"/>
                  <a:pt x="5869" y="859"/>
                  <a:pt x="5708" y="1510"/>
                </a:cubicBezTo>
                <a:cubicBezTo>
                  <a:pt x="5660" y="1723"/>
                  <a:pt x="5683" y="1945"/>
                  <a:pt x="5773" y="2144"/>
                </a:cubicBezTo>
                <a:cubicBezTo>
                  <a:pt x="5415" y="2568"/>
                  <a:pt x="4760" y="2436"/>
                  <a:pt x="4270" y="2310"/>
                </a:cubicBezTo>
                <a:cubicBezTo>
                  <a:pt x="4120" y="2269"/>
                  <a:pt x="3970" y="2224"/>
                  <a:pt x="3823" y="2175"/>
                </a:cubicBezTo>
                <a:lnTo>
                  <a:pt x="3751" y="2300"/>
                </a:lnTo>
                <a:cubicBezTo>
                  <a:pt x="3869" y="2404"/>
                  <a:pt x="3984" y="2510"/>
                  <a:pt x="4093" y="2619"/>
                </a:cubicBezTo>
                <a:cubicBezTo>
                  <a:pt x="4445" y="2980"/>
                  <a:pt x="4889" y="3481"/>
                  <a:pt x="4699" y="4004"/>
                </a:cubicBezTo>
                <a:cubicBezTo>
                  <a:pt x="4485" y="4025"/>
                  <a:pt x="4273" y="4116"/>
                  <a:pt x="4118" y="4264"/>
                </a:cubicBezTo>
                <a:cubicBezTo>
                  <a:pt x="3634" y="4731"/>
                  <a:pt x="3525" y="5476"/>
                  <a:pt x="3493" y="6113"/>
                </a:cubicBezTo>
                <a:cubicBezTo>
                  <a:pt x="3489" y="6154"/>
                  <a:pt x="3493" y="6200"/>
                  <a:pt x="3513" y="6235"/>
                </a:cubicBezTo>
                <a:cubicBezTo>
                  <a:pt x="3536" y="6270"/>
                  <a:pt x="3570" y="6298"/>
                  <a:pt x="3609" y="6315"/>
                </a:cubicBezTo>
                <a:cubicBezTo>
                  <a:pt x="4179" y="6604"/>
                  <a:pt x="4874" y="6883"/>
                  <a:pt x="5523" y="6697"/>
                </a:cubicBezTo>
                <a:cubicBezTo>
                  <a:pt x="5728" y="6635"/>
                  <a:pt x="5914" y="6497"/>
                  <a:pt x="6039" y="6322"/>
                </a:cubicBezTo>
                <a:cubicBezTo>
                  <a:pt x="6585" y="6422"/>
                  <a:pt x="6799" y="7054"/>
                  <a:pt x="6935" y="7543"/>
                </a:cubicBezTo>
                <a:cubicBezTo>
                  <a:pt x="6975" y="7690"/>
                  <a:pt x="7009" y="7843"/>
                  <a:pt x="7040" y="7996"/>
                </a:cubicBezTo>
                <a:lnTo>
                  <a:pt x="7185" y="7996"/>
                </a:lnTo>
                <a:cubicBezTo>
                  <a:pt x="7216" y="7843"/>
                  <a:pt x="7250" y="7690"/>
                  <a:pt x="7290" y="7541"/>
                </a:cubicBezTo>
                <a:cubicBezTo>
                  <a:pt x="7426" y="7055"/>
                  <a:pt x="7640" y="6420"/>
                  <a:pt x="8186" y="6324"/>
                </a:cubicBezTo>
                <a:cubicBezTo>
                  <a:pt x="8311" y="6499"/>
                  <a:pt x="8499" y="6636"/>
                  <a:pt x="8703" y="6699"/>
                </a:cubicBezTo>
                <a:cubicBezTo>
                  <a:pt x="9351" y="6883"/>
                  <a:pt x="10046" y="6604"/>
                  <a:pt x="10615" y="6315"/>
                </a:cubicBezTo>
                <a:cubicBezTo>
                  <a:pt x="10653" y="6296"/>
                  <a:pt x="10690" y="6271"/>
                  <a:pt x="10713" y="6235"/>
                </a:cubicBezTo>
                <a:cubicBezTo>
                  <a:pt x="10731" y="6197"/>
                  <a:pt x="10737" y="6154"/>
                  <a:pt x="10733" y="6113"/>
                </a:cubicBezTo>
                <a:lnTo>
                  <a:pt x="10734" y="6113"/>
                </a:lnTo>
                <a:close/>
                <a:moveTo>
                  <a:pt x="9684" y="2674"/>
                </a:moveTo>
                <a:cubicBezTo>
                  <a:pt x="9271" y="3056"/>
                  <a:pt x="8958" y="3624"/>
                  <a:pt x="9233" y="4147"/>
                </a:cubicBezTo>
                <a:cubicBezTo>
                  <a:pt x="8995" y="4422"/>
                  <a:pt x="8633" y="4460"/>
                  <a:pt x="8271" y="4418"/>
                </a:cubicBezTo>
                <a:cubicBezTo>
                  <a:pt x="7913" y="4355"/>
                  <a:pt x="7544" y="4197"/>
                  <a:pt x="7275" y="4063"/>
                </a:cubicBezTo>
                <a:cubicBezTo>
                  <a:pt x="7293" y="3764"/>
                  <a:pt x="7340" y="3365"/>
                  <a:pt x="7466" y="3025"/>
                </a:cubicBezTo>
                <a:cubicBezTo>
                  <a:pt x="7609" y="2690"/>
                  <a:pt x="7824" y="2393"/>
                  <a:pt x="8181" y="2328"/>
                </a:cubicBezTo>
                <a:cubicBezTo>
                  <a:pt x="8498" y="2828"/>
                  <a:pt x="9145" y="2839"/>
                  <a:pt x="9683" y="2674"/>
                </a:cubicBezTo>
                <a:lnTo>
                  <a:pt x="9684" y="2674"/>
                </a:lnTo>
                <a:close/>
                <a:moveTo>
                  <a:pt x="7113" y="346"/>
                </a:moveTo>
                <a:cubicBezTo>
                  <a:pt x="7626" y="684"/>
                  <a:pt x="8440" y="1343"/>
                  <a:pt x="8166" y="1999"/>
                </a:cubicBezTo>
                <a:cubicBezTo>
                  <a:pt x="7676" y="2016"/>
                  <a:pt x="7361" y="2399"/>
                  <a:pt x="7196" y="2842"/>
                </a:cubicBezTo>
                <a:cubicBezTo>
                  <a:pt x="7164" y="2920"/>
                  <a:pt x="7136" y="2999"/>
                  <a:pt x="7111" y="3080"/>
                </a:cubicBezTo>
                <a:cubicBezTo>
                  <a:pt x="7087" y="2999"/>
                  <a:pt x="7059" y="2920"/>
                  <a:pt x="7027" y="2842"/>
                </a:cubicBezTo>
                <a:cubicBezTo>
                  <a:pt x="6861" y="2399"/>
                  <a:pt x="6547" y="2017"/>
                  <a:pt x="6057" y="1999"/>
                </a:cubicBezTo>
                <a:cubicBezTo>
                  <a:pt x="5784" y="1342"/>
                  <a:pt x="6597" y="684"/>
                  <a:pt x="7113" y="346"/>
                </a:cubicBezTo>
                <a:close/>
                <a:moveTo>
                  <a:pt x="4544" y="2674"/>
                </a:moveTo>
                <a:cubicBezTo>
                  <a:pt x="5081" y="2839"/>
                  <a:pt x="5729" y="2826"/>
                  <a:pt x="6046" y="2326"/>
                </a:cubicBezTo>
                <a:cubicBezTo>
                  <a:pt x="6403" y="2394"/>
                  <a:pt x="6616" y="2689"/>
                  <a:pt x="6760" y="3024"/>
                </a:cubicBezTo>
                <a:cubicBezTo>
                  <a:pt x="6885" y="3365"/>
                  <a:pt x="6934" y="3764"/>
                  <a:pt x="6951" y="4063"/>
                </a:cubicBezTo>
                <a:cubicBezTo>
                  <a:pt x="6638" y="4227"/>
                  <a:pt x="6303" y="4347"/>
                  <a:pt x="5956" y="4418"/>
                </a:cubicBezTo>
                <a:cubicBezTo>
                  <a:pt x="5595" y="4460"/>
                  <a:pt x="5230" y="4424"/>
                  <a:pt x="4994" y="4146"/>
                </a:cubicBezTo>
                <a:cubicBezTo>
                  <a:pt x="5269" y="3623"/>
                  <a:pt x="4956" y="3056"/>
                  <a:pt x="4544" y="2674"/>
                </a:cubicBezTo>
                <a:close/>
                <a:moveTo>
                  <a:pt x="5771" y="6149"/>
                </a:moveTo>
                <a:cubicBezTo>
                  <a:pt x="5340" y="6714"/>
                  <a:pt x="4363" y="6339"/>
                  <a:pt x="3814" y="6061"/>
                </a:cubicBezTo>
                <a:cubicBezTo>
                  <a:pt x="3849" y="5449"/>
                  <a:pt x="4013" y="4414"/>
                  <a:pt x="4716" y="4322"/>
                </a:cubicBezTo>
                <a:cubicBezTo>
                  <a:pt x="4978" y="4737"/>
                  <a:pt x="5466" y="4819"/>
                  <a:pt x="5931" y="4741"/>
                </a:cubicBezTo>
                <a:cubicBezTo>
                  <a:pt x="6015" y="4730"/>
                  <a:pt x="6098" y="4716"/>
                  <a:pt x="6180" y="4696"/>
                </a:cubicBezTo>
                <a:cubicBezTo>
                  <a:pt x="6122" y="4757"/>
                  <a:pt x="6068" y="4821"/>
                  <a:pt x="6018" y="4886"/>
                </a:cubicBezTo>
                <a:cubicBezTo>
                  <a:pt x="5718" y="5251"/>
                  <a:pt x="5543" y="5715"/>
                  <a:pt x="5771" y="6149"/>
                </a:cubicBezTo>
                <a:close/>
                <a:moveTo>
                  <a:pt x="8164" y="5996"/>
                </a:moveTo>
                <a:cubicBezTo>
                  <a:pt x="7573" y="6021"/>
                  <a:pt x="7239" y="6576"/>
                  <a:pt x="7114" y="7124"/>
                </a:cubicBezTo>
                <a:cubicBezTo>
                  <a:pt x="6988" y="6575"/>
                  <a:pt x="6654" y="6020"/>
                  <a:pt x="6061" y="5996"/>
                </a:cubicBezTo>
                <a:cubicBezTo>
                  <a:pt x="5941" y="5654"/>
                  <a:pt x="6091" y="5321"/>
                  <a:pt x="6309" y="5029"/>
                </a:cubicBezTo>
                <a:cubicBezTo>
                  <a:pt x="6543" y="4764"/>
                  <a:pt x="6814" y="4533"/>
                  <a:pt x="7113" y="4344"/>
                </a:cubicBezTo>
                <a:cubicBezTo>
                  <a:pt x="7363" y="4509"/>
                  <a:pt x="7685" y="4749"/>
                  <a:pt x="7918" y="5029"/>
                </a:cubicBezTo>
                <a:cubicBezTo>
                  <a:pt x="8135" y="5320"/>
                  <a:pt x="8286" y="5654"/>
                  <a:pt x="8164" y="5996"/>
                </a:cubicBezTo>
                <a:close/>
                <a:moveTo>
                  <a:pt x="8455" y="6150"/>
                </a:moveTo>
                <a:cubicBezTo>
                  <a:pt x="8685" y="5715"/>
                  <a:pt x="8509" y="5250"/>
                  <a:pt x="8208" y="4885"/>
                </a:cubicBezTo>
                <a:cubicBezTo>
                  <a:pt x="8158" y="4820"/>
                  <a:pt x="8104" y="4756"/>
                  <a:pt x="8046" y="4696"/>
                </a:cubicBezTo>
                <a:cubicBezTo>
                  <a:pt x="8129" y="4716"/>
                  <a:pt x="8212" y="4731"/>
                  <a:pt x="8296" y="4741"/>
                </a:cubicBezTo>
                <a:cubicBezTo>
                  <a:pt x="8761" y="4819"/>
                  <a:pt x="9249" y="4738"/>
                  <a:pt x="9509" y="4323"/>
                </a:cubicBezTo>
                <a:cubicBezTo>
                  <a:pt x="10214" y="4414"/>
                  <a:pt x="10379" y="5448"/>
                  <a:pt x="10413" y="6063"/>
                </a:cubicBezTo>
                <a:cubicBezTo>
                  <a:pt x="9864" y="6338"/>
                  <a:pt x="8888" y="6713"/>
                  <a:pt x="8455" y="6150"/>
                </a:cubicBezTo>
                <a:close/>
                <a:moveTo>
                  <a:pt x="441" y="11055"/>
                </a:moveTo>
                <a:lnTo>
                  <a:pt x="441" y="12146"/>
                </a:lnTo>
                <a:lnTo>
                  <a:pt x="621" y="12146"/>
                </a:lnTo>
                <a:lnTo>
                  <a:pt x="621" y="12351"/>
                </a:lnTo>
                <a:lnTo>
                  <a:pt x="0" y="12351"/>
                </a:lnTo>
                <a:lnTo>
                  <a:pt x="0" y="12146"/>
                </a:lnTo>
                <a:lnTo>
                  <a:pt x="185" y="12146"/>
                </a:lnTo>
                <a:lnTo>
                  <a:pt x="185" y="11055"/>
                </a:lnTo>
                <a:lnTo>
                  <a:pt x="0" y="11055"/>
                </a:lnTo>
                <a:lnTo>
                  <a:pt x="0" y="10850"/>
                </a:lnTo>
                <a:lnTo>
                  <a:pt x="683" y="10850"/>
                </a:lnTo>
                <a:lnTo>
                  <a:pt x="925" y="11620"/>
                </a:lnTo>
                <a:cubicBezTo>
                  <a:pt x="981" y="11800"/>
                  <a:pt x="1000" y="11871"/>
                  <a:pt x="1031" y="12045"/>
                </a:cubicBezTo>
                <a:cubicBezTo>
                  <a:pt x="1044" y="11973"/>
                  <a:pt x="1054" y="11921"/>
                  <a:pt x="1060" y="11896"/>
                </a:cubicBezTo>
                <a:cubicBezTo>
                  <a:pt x="1068" y="11871"/>
                  <a:pt x="1098" y="11766"/>
                  <a:pt x="1148" y="11606"/>
                </a:cubicBezTo>
                <a:lnTo>
                  <a:pt x="1383" y="10850"/>
                </a:lnTo>
                <a:lnTo>
                  <a:pt x="2063" y="10850"/>
                </a:lnTo>
                <a:lnTo>
                  <a:pt x="2063" y="11055"/>
                </a:lnTo>
                <a:lnTo>
                  <a:pt x="1875" y="11055"/>
                </a:lnTo>
                <a:lnTo>
                  <a:pt x="1875" y="12146"/>
                </a:lnTo>
                <a:lnTo>
                  <a:pt x="2063" y="12146"/>
                </a:lnTo>
                <a:lnTo>
                  <a:pt x="2063" y="12351"/>
                </a:lnTo>
                <a:lnTo>
                  <a:pt x="1403" y="12351"/>
                </a:lnTo>
                <a:lnTo>
                  <a:pt x="1403" y="12146"/>
                </a:lnTo>
                <a:lnTo>
                  <a:pt x="1580" y="12146"/>
                </a:lnTo>
                <a:lnTo>
                  <a:pt x="1580" y="11055"/>
                </a:lnTo>
                <a:lnTo>
                  <a:pt x="1148" y="12350"/>
                </a:lnTo>
                <a:lnTo>
                  <a:pt x="866" y="12350"/>
                </a:lnTo>
                <a:lnTo>
                  <a:pt x="441" y="11054"/>
                </a:lnTo>
                <a:lnTo>
                  <a:pt x="441" y="11055"/>
                </a:lnTo>
                <a:close/>
                <a:moveTo>
                  <a:pt x="3234" y="12030"/>
                </a:moveTo>
                <a:cubicBezTo>
                  <a:pt x="3217" y="12103"/>
                  <a:pt x="3181" y="12170"/>
                  <a:pt x="3131" y="12225"/>
                </a:cubicBezTo>
                <a:cubicBezTo>
                  <a:pt x="3041" y="12329"/>
                  <a:pt x="2901" y="12380"/>
                  <a:pt x="2710" y="12380"/>
                </a:cubicBezTo>
                <a:cubicBezTo>
                  <a:pt x="2356" y="12380"/>
                  <a:pt x="2140" y="12165"/>
                  <a:pt x="2140" y="11814"/>
                </a:cubicBezTo>
                <a:cubicBezTo>
                  <a:pt x="2140" y="11460"/>
                  <a:pt x="2353" y="11244"/>
                  <a:pt x="2699" y="11244"/>
                </a:cubicBezTo>
                <a:cubicBezTo>
                  <a:pt x="3065" y="11244"/>
                  <a:pt x="3249" y="11441"/>
                  <a:pt x="3249" y="11844"/>
                </a:cubicBezTo>
                <a:lnTo>
                  <a:pt x="3249" y="11893"/>
                </a:lnTo>
                <a:lnTo>
                  <a:pt x="2443" y="11893"/>
                </a:lnTo>
                <a:cubicBezTo>
                  <a:pt x="2453" y="12074"/>
                  <a:pt x="2550" y="12175"/>
                  <a:pt x="2714" y="12175"/>
                </a:cubicBezTo>
                <a:cubicBezTo>
                  <a:pt x="2839" y="12175"/>
                  <a:pt x="2919" y="12125"/>
                  <a:pt x="2946" y="12029"/>
                </a:cubicBezTo>
                <a:lnTo>
                  <a:pt x="3234" y="12029"/>
                </a:lnTo>
                <a:lnTo>
                  <a:pt x="3234" y="12030"/>
                </a:lnTo>
                <a:close/>
                <a:moveTo>
                  <a:pt x="2946" y="11713"/>
                </a:moveTo>
                <a:cubicBezTo>
                  <a:pt x="2940" y="11541"/>
                  <a:pt x="2854" y="11449"/>
                  <a:pt x="2703" y="11449"/>
                </a:cubicBezTo>
                <a:cubicBezTo>
                  <a:pt x="2555" y="11449"/>
                  <a:pt x="2465" y="11541"/>
                  <a:pt x="2449" y="11711"/>
                </a:cubicBezTo>
                <a:lnTo>
                  <a:pt x="2946" y="11711"/>
                </a:lnTo>
                <a:lnTo>
                  <a:pt x="2946" y="11713"/>
                </a:lnTo>
                <a:close/>
                <a:moveTo>
                  <a:pt x="3810" y="12041"/>
                </a:moveTo>
                <a:cubicBezTo>
                  <a:pt x="3810" y="12110"/>
                  <a:pt x="3812" y="12126"/>
                  <a:pt x="3831" y="12144"/>
                </a:cubicBezTo>
                <a:cubicBezTo>
                  <a:pt x="3848" y="12164"/>
                  <a:pt x="3873" y="12176"/>
                  <a:pt x="3900" y="12176"/>
                </a:cubicBezTo>
                <a:cubicBezTo>
                  <a:pt x="3938" y="12176"/>
                  <a:pt x="3972" y="12152"/>
                  <a:pt x="3984" y="12115"/>
                </a:cubicBezTo>
                <a:cubicBezTo>
                  <a:pt x="3990" y="12093"/>
                  <a:pt x="3992" y="12070"/>
                  <a:pt x="3995" y="11986"/>
                </a:cubicBezTo>
                <a:lnTo>
                  <a:pt x="4182" y="11986"/>
                </a:lnTo>
                <a:cubicBezTo>
                  <a:pt x="4182" y="12101"/>
                  <a:pt x="4180" y="12129"/>
                  <a:pt x="4161" y="12186"/>
                </a:cubicBezTo>
                <a:cubicBezTo>
                  <a:pt x="4125" y="12315"/>
                  <a:pt x="4017" y="12380"/>
                  <a:pt x="3841" y="12380"/>
                </a:cubicBezTo>
                <a:cubicBezTo>
                  <a:pt x="3612" y="12380"/>
                  <a:pt x="3501" y="12266"/>
                  <a:pt x="3501" y="12023"/>
                </a:cubicBezTo>
                <a:lnTo>
                  <a:pt x="3501" y="11478"/>
                </a:lnTo>
                <a:lnTo>
                  <a:pt x="3325" y="11478"/>
                </a:lnTo>
                <a:lnTo>
                  <a:pt x="3325" y="11281"/>
                </a:lnTo>
                <a:lnTo>
                  <a:pt x="3503" y="11281"/>
                </a:lnTo>
                <a:lnTo>
                  <a:pt x="3503" y="11064"/>
                </a:lnTo>
                <a:lnTo>
                  <a:pt x="3811" y="10958"/>
                </a:lnTo>
                <a:lnTo>
                  <a:pt x="3811" y="11283"/>
                </a:lnTo>
                <a:lnTo>
                  <a:pt x="4120" y="11283"/>
                </a:lnTo>
                <a:lnTo>
                  <a:pt x="4120" y="11478"/>
                </a:lnTo>
                <a:lnTo>
                  <a:pt x="3811" y="11478"/>
                </a:lnTo>
                <a:lnTo>
                  <a:pt x="3811" y="12040"/>
                </a:lnTo>
                <a:lnTo>
                  <a:pt x="3810" y="12041"/>
                </a:lnTo>
                <a:close/>
                <a:moveTo>
                  <a:pt x="4746" y="11531"/>
                </a:moveTo>
                <a:cubicBezTo>
                  <a:pt x="4771" y="11368"/>
                  <a:pt x="4910" y="11247"/>
                  <a:pt x="5075" y="11244"/>
                </a:cubicBezTo>
                <a:cubicBezTo>
                  <a:pt x="5117" y="11244"/>
                  <a:pt x="5142" y="11255"/>
                  <a:pt x="5171" y="11281"/>
                </a:cubicBezTo>
                <a:lnTo>
                  <a:pt x="5171" y="11545"/>
                </a:lnTo>
                <a:cubicBezTo>
                  <a:pt x="5126" y="11534"/>
                  <a:pt x="5101" y="11533"/>
                  <a:pt x="5067" y="11533"/>
                </a:cubicBezTo>
                <a:cubicBezTo>
                  <a:pt x="4985" y="11533"/>
                  <a:pt x="4917" y="11554"/>
                  <a:pt x="4862" y="11601"/>
                </a:cubicBezTo>
                <a:cubicBezTo>
                  <a:pt x="4794" y="11663"/>
                  <a:pt x="4764" y="11739"/>
                  <a:pt x="4764" y="11860"/>
                </a:cubicBezTo>
                <a:lnTo>
                  <a:pt x="4764" y="12155"/>
                </a:lnTo>
                <a:lnTo>
                  <a:pt x="4958" y="12155"/>
                </a:lnTo>
                <a:lnTo>
                  <a:pt x="4958" y="12351"/>
                </a:lnTo>
                <a:lnTo>
                  <a:pt x="4294" y="12351"/>
                </a:lnTo>
                <a:lnTo>
                  <a:pt x="4294" y="12155"/>
                </a:lnTo>
                <a:lnTo>
                  <a:pt x="4456" y="12155"/>
                </a:lnTo>
                <a:lnTo>
                  <a:pt x="4456" y="11478"/>
                </a:lnTo>
                <a:lnTo>
                  <a:pt x="4294" y="11478"/>
                </a:lnTo>
                <a:lnTo>
                  <a:pt x="4294" y="11283"/>
                </a:lnTo>
                <a:lnTo>
                  <a:pt x="4746" y="11283"/>
                </a:lnTo>
                <a:lnTo>
                  <a:pt x="4746" y="11533"/>
                </a:lnTo>
                <a:lnTo>
                  <a:pt x="4746" y="11531"/>
                </a:lnTo>
                <a:close/>
                <a:moveTo>
                  <a:pt x="6436" y="11814"/>
                </a:moveTo>
                <a:cubicBezTo>
                  <a:pt x="6436" y="12155"/>
                  <a:pt x="6201" y="12380"/>
                  <a:pt x="5844" y="12380"/>
                </a:cubicBezTo>
                <a:cubicBezTo>
                  <a:pt x="5476" y="12380"/>
                  <a:pt x="5244" y="12158"/>
                  <a:pt x="5244" y="11803"/>
                </a:cubicBezTo>
                <a:cubicBezTo>
                  <a:pt x="5244" y="11466"/>
                  <a:pt x="5481" y="11244"/>
                  <a:pt x="5839" y="11244"/>
                </a:cubicBezTo>
                <a:cubicBezTo>
                  <a:pt x="6204" y="11244"/>
                  <a:pt x="6436" y="11464"/>
                  <a:pt x="6436" y="11814"/>
                </a:cubicBezTo>
                <a:close/>
                <a:moveTo>
                  <a:pt x="5561" y="11806"/>
                </a:moveTo>
                <a:cubicBezTo>
                  <a:pt x="5561" y="12036"/>
                  <a:pt x="5669" y="12176"/>
                  <a:pt x="5840" y="12176"/>
                </a:cubicBezTo>
                <a:cubicBezTo>
                  <a:pt x="6017" y="12176"/>
                  <a:pt x="6119" y="12043"/>
                  <a:pt x="6119" y="11804"/>
                </a:cubicBezTo>
                <a:cubicBezTo>
                  <a:pt x="6119" y="11581"/>
                  <a:pt x="6015" y="11449"/>
                  <a:pt x="5841" y="11449"/>
                </a:cubicBezTo>
                <a:cubicBezTo>
                  <a:pt x="5670" y="11449"/>
                  <a:pt x="5562" y="11586"/>
                  <a:pt x="5562" y="11806"/>
                </a:cubicBezTo>
                <a:lnTo>
                  <a:pt x="5561" y="11806"/>
                </a:lnTo>
                <a:close/>
                <a:moveTo>
                  <a:pt x="6940" y="11514"/>
                </a:moveTo>
                <a:cubicBezTo>
                  <a:pt x="6959" y="11429"/>
                  <a:pt x="6982" y="11390"/>
                  <a:pt x="7049" y="11336"/>
                </a:cubicBezTo>
                <a:cubicBezTo>
                  <a:pt x="7124" y="11274"/>
                  <a:pt x="7217" y="11244"/>
                  <a:pt x="7339" y="11244"/>
                </a:cubicBezTo>
                <a:cubicBezTo>
                  <a:pt x="7654" y="11244"/>
                  <a:pt x="7830" y="11449"/>
                  <a:pt x="7830" y="11809"/>
                </a:cubicBezTo>
                <a:cubicBezTo>
                  <a:pt x="7830" y="12176"/>
                  <a:pt x="7650" y="12381"/>
                  <a:pt x="7330" y="12381"/>
                </a:cubicBezTo>
                <a:cubicBezTo>
                  <a:pt x="7142" y="12381"/>
                  <a:pt x="7017" y="12306"/>
                  <a:pt x="6959" y="12158"/>
                </a:cubicBezTo>
                <a:lnTo>
                  <a:pt x="6959" y="12548"/>
                </a:lnTo>
                <a:lnTo>
                  <a:pt x="7134" y="12548"/>
                </a:lnTo>
                <a:lnTo>
                  <a:pt x="7134" y="12744"/>
                </a:lnTo>
                <a:lnTo>
                  <a:pt x="6492" y="12744"/>
                </a:lnTo>
                <a:lnTo>
                  <a:pt x="6492" y="12548"/>
                </a:lnTo>
                <a:lnTo>
                  <a:pt x="6650" y="12548"/>
                </a:lnTo>
                <a:lnTo>
                  <a:pt x="6650" y="11478"/>
                </a:lnTo>
                <a:lnTo>
                  <a:pt x="6493" y="11478"/>
                </a:lnTo>
                <a:lnTo>
                  <a:pt x="6493" y="11283"/>
                </a:lnTo>
                <a:lnTo>
                  <a:pt x="6940" y="11283"/>
                </a:lnTo>
                <a:lnTo>
                  <a:pt x="6940" y="11513"/>
                </a:lnTo>
                <a:lnTo>
                  <a:pt x="6940" y="11514"/>
                </a:lnTo>
                <a:close/>
                <a:moveTo>
                  <a:pt x="6952" y="11809"/>
                </a:moveTo>
                <a:cubicBezTo>
                  <a:pt x="6952" y="12043"/>
                  <a:pt x="7055" y="12176"/>
                  <a:pt x="7237" y="12176"/>
                </a:cubicBezTo>
                <a:cubicBezTo>
                  <a:pt x="7415" y="12176"/>
                  <a:pt x="7512" y="12048"/>
                  <a:pt x="7512" y="11814"/>
                </a:cubicBezTo>
                <a:cubicBezTo>
                  <a:pt x="7512" y="11580"/>
                  <a:pt x="7415" y="11449"/>
                  <a:pt x="7244" y="11449"/>
                </a:cubicBezTo>
                <a:cubicBezTo>
                  <a:pt x="7062" y="11449"/>
                  <a:pt x="6951" y="11584"/>
                  <a:pt x="6951" y="11809"/>
                </a:cubicBezTo>
                <a:lnTo>
                  <a:pt x="6952" y="11809"/>
                </a:lnTo>
                <a:close/>
                <a:moveTo>
                  <a:pt x="9147" y="11814"/>
                </a:moveTo>
                <a:cubicBezTo>
                  <a:pt x="9147" y="12155"/>
                  <a:pt x="8914" y="12380"/>
                  <a:pt x="8556" y="12380"/>
                </a:cubicBezTo>
                <a:cubicBezTo>
                  <a:pt x="8189" y="12380"/>
                  <a:pt x="7956" y="12158"/>
                  <a:pt x="7956" y="11803"/>
                </a:cubicBezTo>
                <a:cubicBezTo>
                  <a:pt x="7956" y="11466"/>
                  <a:pt x="8194" y="11244"/>
                  <a:pt x="8551" y="11244"/>
                </a:cubicBezTo>
                <a:cubicBezTo>
                  <a:pt x="8916" y="11244"/>
                  <a:pt x="9148" y="11464"/>
                  <a:pt x="9147" y="11814"/>
                </a:cubicBezTo>
                <a:close/>
                <a:moveTo>
                  <a:pt x="8275" y="11806"/>
                </a:moveTo>
                <a:cubicBezTo>
                  <a:pt x="8275" y="12036"/>
                  <a:pt x="8380" y="12176"/>
                  <a:pt x="8551" y="12176"/>
                </a:cubicBezTo>
                <a:cubicBezTo>
                  <a:pt x="8729" y="12176"/>
                  <a:pt x="8830" y="12043"/>
                  <a:pt x="8830" y="11804"/>
                </a:cubicBezTo>
                <a:cubicBezTo>
                  <a:pt x="8830" y="11581"/>
                  <a:pt x="8727" y="11449"/>
                  <a:pt x="8554" y="11449"/>
                </a:cubicBezTo>
                <a:cubicBezTo>
                  <a:pt x="8382" y="11449"/>
                  <a:pt x="8275" y="11586"/>
                  <a:pt x="8275" y="11806"/>
                </a:cubicBezTo>
                <a:close/>
                <a:moveTo>
                  <a:pt x="9666" y="12156"/>
                </a:moveTo>
                <a:lnTo>
                  <a:pt x="9816" y="12156"/>
                </a:lnTo>
                <a:lnTo>
                  <a:pt x="9816" y="12350"/>
                </a:lnTo>
                <a:lnTo>
                  <a:pt x="9200" y="12350"/>
                </a:lnTo>
                <a:lnTo>
                  <a:pt x="9200" y="12154"/>
                </a:lnTo>
                <a:lnTo>
                  <a:pt x="9358" y="12154"/>
                </a:lnTo>
                <a:lnTo>
                  <a:pt x="9358" y="11013"/>
                </a:lnTo>
                <a:lnTo>
                  <a:pt x="9200" y="11013"/>
                </a:lnTo>
                <a:lnTo>
                  <a:pt x="9200" y="10818"/>
                </a:lnTo>
                <a:lnTo>
                  <a:pt x="9665" y="10818"/>
                </a:lnTo>
                <a:lnTo>
                  <a:pt x="9665" y="12155"/>
                </a:lnTo>
                <a:lnTo>
                  <a:pt x="9666" y="12156"/>
                </a:lnTo>
                <a:close/>
                <a:moveTo>
                  <a:pt x="10411" y="12156"/>
                </a:moveTo>
                <a:lnTo>
                  <a:pt x="10552" y="12156"/>
                </a:lnTo>
                <a:lnTo>
                  <a:pt x="10552" y="12350"/>
                </a:lnTo>
                <a:lnTo>
                  <a:pt x="9950" y="12350"/>
                </a:lnTo>
                <a:lnTo>
                  <a:pt x="9950" y="12154"/>
                </a:lnTo>
                <a:lnTo>
                  <a:pt x="10104" y="12154"/>
                </a:lnTo>
                <a:lnTo>
                  <a:pt x="10104" y="11476"/>
                </a:lnTo>
                <a:lnTo>
                  <a:pt x="9950" y="11476"/>
                </a:lnTo>
                <a:lnTo>
                  <a:pt x="9950" y="11281"/>
                </a:lnTo>
                <a:lnTo>
                  <a:pt x="10413" y="11281"/>
                </a:lnTo>
                <a:lnTo>
                  <a:pt x="10413" y="12154"/>
                </a:lnTo>
                <a:lnTo>
                  <a:pt x="10411" y="12156"/>
                </a:lnTo>
                <a:close/>
                <a:moveTo>
                  <a:pt x="10412" y="10819"/>
                </a:moveTo>
                <a:lnTo>
                  <a:pt x="10412" y="11104"/>
                </a:lnTo>
                <a:lnTo>
                  <a:pt x="10094" y="11104"/>
                </a:lnTo>
                <a:lnTo>
                  <a:pt x="10094" y="10819"/>
                </a:lnTo>
                <a:lnTo>
                  <a:pt x="10412" y="10819"/>
                </a:lnTo>
                <a:close/>
                <a:moveTo>
                  <a:pt x="11076" y="12041"/>
                </a:moveTo>
                <a:cubicBezTo>
                  <a:pt x="11076" y="12110"/>
                  <a:pt x="11079" y="12126"/>
                  <a:pt x="11096" y="12144"/>
                </a:cubicBezTo>
                <a:cubicBezTo>
                  <a:pt x="11113" y="12165"/>
                  <a:pt x="11139" y="12177"/>
                  <a:pt x="11166" y="12176"/>
                </a:cubicBezTo>
                <a:cubicBezTo>
                  <a:pt x="11205" y="12176"/>
                  <a:pt x="11239" y="12152"/>
                  <a:pt x="11250" y="12115"/>
                </a:cubicBezTo>
                <a:cubicBezTo>
                  <a:pt x="11256" y="12093"/>
                  <a:pt x="11259" y="12070"/>
                  <a:pt x="11261" y="11986"/>
                </a:cubicBezTo>
                <a:lnTo>
                  <a:pt x="11449" y="11986"/>
                </a:lnTo>
                <a:cubicBezTo>
                  <a:pt x="11449" y="12101"/>
                  <a:pt x="11446" y="12129"/>
                  <a:pt x="11428" y="12186"/>
                </a:cubicBezTo>
                <a:cubicBezTo>
                  <a:pt x="11391" y="12315"/>
                  <a:pt x="11284" y="12380"/>
                  <a:pt x="11107" y="12380"/>
                </a:cubicBezTo>
                <a:cubicBezTo>
                  <a:pt x="10879" y="12380"/>
                  <a:pt x="10767" y="12266"/>
                  <a:pt x="10767" y="12023"/>
                </a:cubicBezTo>
                <a:lnTo>
                  <a:pt x="10767" y="11478"/>
                </a:lnTo>
                <a:lnTo>
                  <a:pt x="10590" y="11478"/>
                </a:lnTo>
                <a:lnTo>
                  <a:pt x="10590" y="11281"/>
                </a:lnTo>
                <a:lnTo>
                  <a:pt x="10767" y="11281"/>
                </a:lnTo>
                <a:lnTo>
                  <a:pt x="10767" y="11064"/>
                </a:lnTo>
                <a:lnTo>
                  <a:pt x="11076" y="10958"/>
                </a:lnTo>
                <a:lnTo>
                  <a:pt x="11076" y="11283"/>
                </a:lnTo>
                <a:lnTo>
                  <a:pt x="11385" y="11283"/>
                </a:lnTo>
                <a:lnTo>
                  <a:pt x="11385" y="11478"/>
                </a:lnTo>
                <a:lnTo>
                  <a:pt x="11076" y="11478"/>
                </a:lnTo>
                <a:lnTo>
                  <a:pt x="11076" y="12040"/>
                </a:lnTo>
                <a:lnTo>
                  <a:pt x="11076" y="12041"/>
                </a:lnTo>
                <a:close/>
                <a:moveTo>
                  <a:pt x="11591" y="11606"/>
                </a:moveTo>
                <a:cubicBezTo>
                  <a:pt x="11600" y="11374"/>
                  <a:pt x="11778" y="11244"/>
                  <a:pt x="12089" y="11244"/>
                </a:cubicBezTo>
                <a:cubicBezTo>
                  <a:pt x="12441" y="11244"/>
                  <a:pt x="12598" y="11373"/>
                  <a:pt x="12598" y="11665"/>
                </a:cubicBezTo>
                <a:lnTo>
                  <a:pt x="12598" y="12155"/>
                </a:lnTo>
                <a:lnTo>
                  <a:pt x="12755" y="12155"/>
                </a:lnTo>
                <a:lnTo>
                  <a:pt x="12755" y="12351"/>
                </a:lnTo>
                <a:lnTo>
                  <a:pt x="12334" y="12351"/>
                </a:lnTo>
                <a:lnTo>
                  <a:pt x="12334" y="12155"/>
                </a:lnTo>
                <a:cubicBezTo>
                  <a:pt x="12253" y="12315"/>
                  <a:pt x="12140" y="12380"/>
                  <a:pt x="11944" y="12380"/>
                </a:cubicBezTo>
                <a:cubicBezTo>
                  <a:pt x="11694" y="12380"/>
                  <a:pt x="11546" y="12255"/>
                  <a:pt x="11546" y="12045"/>
                </a:cubicBezTo>
                <a:cubicBezTo>
                  <a:pt x="11546" y="11910"/>
                  <a:pt x="11615" y="11804"/>
                  <a:pt x="11744" y="11745"/>
                </a:cubicBezTo>
                <a:cubicBezTo>
                  <a:pt x="11825" y="11708"/>
                  <a:pt x="11951" y="11689"/>
                  <a:pt x="12135" y="11689"/>
                </a:cubicBezTo>
                <a:cubicBezTo>
                  <a:pt x="12190" y="11689"/>
                  <a:pt x="12216" y="11689"/>
                  <a:pt x="12314" y="11694"/>
                </a:cubicBezTo>
                <a:cubicBezTo>
                  <a:pt x="12311" y="11581"/>
                  <a:pt x="12306" y="11553"/>
                  <a:pt x="12284" y="11519"/>
                </a:cubicBezTo>
                <a:cubicBezTo>
                  <a:pt x="12247" y="11471"/>
                  <a:pt x="12191" y="11449"/>
                  <a:pt x="12096" y="11449"/>
                </a:cubicBezTo>
                <a:cubicBezTo>
                  <a:pt x="11962" y="11449"/>
                  <a:pt x="11895" y="11499"/>
                  <a:pt x="11886" y="11606"/>
                </a:cubicBezTo>
                <a:lnTo>
                  <a:pt x="11591" y="11606"/>
                </a:lnTo>
                <a:close/>
                <a:moveTo>
                  <a:pt x="12219" y="11856"/>
                </a:moveTo>
                <a:cubicBezTo>
                  <a:pt x="12100" y="11856"/>
                  <a:pt x="12030" y="11863"/>
                  <a:pt x="11969" y="11881"/>
                </a:cubicBezTo>
                <a:cubicBezTo>
                  <a:pt x="11888" y="11906"/>
                  <a:pt x="11840" y="11960"/>
                  <a:pt x="11840" y="12030"/>
                </a:cubicBezTo>
                <a:cubicBezTo>
                  <a:pt x="11840" y="12120"/>
                  <a:pt x="11910" y="12176"/>
                  <a:pt x="12023" y="12176"/>
                </a:cubicBezTo>
                <a:cubicBezTo>
                  <a:pt x="12208" y="12176"/>
                  <a:pt x="12295" y="12079"/>
                  <a:pt x="12318" y="11859"/>
                </a:cubicBezTo>
                <a:cubicBezTo>
                  <a:pt x="12275" y="11856"/>
                  <a:pt x="12255" y="11856"/>
                  <a:pt x="12219" y="11856"/>
                </a:cubicBezTo>
                <a:close/>
                <a:moveTo>
                  <a:pt x="13315" y="11499"/>
                </a:moveTo>
                <a:cubicBezTo>
                  <a:pt x="13360" y="11336"/>
                  <a:pt x="13495" y="11244"/>
                  <a:pt x="13695" y="11244"/>
                </a:cubicBezTo>
                <a:cubicBezTo>
                  <a:pt x="13939" y="11244"/>
                  <a:pt x="14076" y="11369"/>
                  <a:pt x="14076" y="11594"/>
                </a:cubicBezTo>
                <a:lnTo>
                  <a:pt x="14076" y="12156"/>
                </a:lnTo>
                <a:lnTo>
                  <a:pt x="14226" y="12156"/>
                </a:lnTo>
                <a:lnTo>
                  <a:pt x="14226" y="12350"/>
                </a:lnTo>
                <a:lnTo>
                  <a:pt x="13625" y="12350"/>
                </a:lnTo>
                <a:lnTo>
                  <a:pt x="13625" y="12154"/>
                </a:lnTo>
                <a:lnTo>
                  <a:pt x="13769" y="12154"/>
                </a:lnTo>
                <a:lnTo>
                  <a:pt x="13769" y="11678"/>
                </a:lnTo>
                <a:cubicBezTo>
                  <a:pt x="13769" y="11521"/>
                  <a:pt x="13706" y="11448"/>
                  <a:pt x="13570" y="11448"/>
                </a:cubicBezTo>
                <a:cubicBezTo>
                  <a:pt x="13429" y="11448"/>
                  <a:pt x="13339" y="11555"/>
                  <a:pt x="13339" y="11729"/>
                </a:cubicBezTo>
                <a:lnTo>
                  <a:pt x="13339" y="12154"/>
                </a:lnTo>
                <a:lnTo>
                  <a:pt x="13482" y="12154"/>
                </a:lnTo>
                <a:lnTo>
                  <a:pt x="13482" y="12350"/>
                </a:lnTo>
                <a:lnTo>
                  <a:pt x="12870" y="12350"/>
                </a:lnTo>
                <a:lnTo>
                  <a:pt x="12870" y="12154"/>
                </a:lnTo>
                <a:lnTo>
                  <a:pt x="13030" y="12154"/>
                </a:lnTo>
                <a:lnTo>
                  <a:pt x="13030" y="11476"/>
                </a:lnTo>
                <a:lnTo>
                  <a:pt x="12870" y="11476"/>
                </a:lnTo>
                <a:lnTo>
                  <a:pt x="12870" y="11281"/>
                </a:lnTo>
                <a:lnTo>
                  <a:pt x="13316" y="11281"/>
                </a:lnTo>
                <a:lnTo>
                  <a:pt x="13316" y="11497"/>
                </a:lnTo>
                <a:lnTo>
                  <a:pt x="13315" y="11499"/>
                </a:lnTo>
                <a:close/>
                <a:moveTo>
                  <a:pt x="1144" y="8950"/>
                </a:moveTo>
                <a:lnTo>
                  <a:pt x="1144" y="10043"/>
                </a:lnTo>
                <a:lnTo>
                  <a:pt x="1325" y="10043"/>
                </a:lnTo>
                <a:lnTo>
                  <a:pt x="1325" y="10248"/>
                </a:lnTo>
                <a:lnTo>
                  <a:pt x="703" y="10248"/>
                </a:lnTo>
                <a:lnTo>
                  <a:pt x="703" y="10043"/>
                </a:lnTo>
                <a:lnTo>
                  <a:pt x="888" y="10043"/>
                </a:lnTo>
                <a:lnTo>
                  <a:pt x="888" y="8950"/>
                </a:lnTo>
                <a:lnTo>
                  <a:pt x="703" y="8950"/>
                </a:lnTo>
                <a:lnTo>
                  <a:pt x="703" y="8745"/>
                </a:lnTo>
                <a:lnTo>
                  <a:pt x="1385" y="8745"/>
                </a:lnTo>
                <a:lnTo>
                  <a:pt x="1628" y="9515"/>
                </a:lnTo>
                <a:cubicBezTo>
                  <a:pt x="1684" y="9696"/>
                  <a:pt x="1703" y="9768"/>
                  <a:pt x="1734" y="9940"/>
                </a:cubicBezTo>
                <a:cubicBezTo>
                  <a:pt x="1746" y="9869"/>
                  <a:pt x="1756" y="9818"/>
                  <a:pt x="1763" y="9793"/>
                </a:cubicBezTo>
                <a:lnTo>
                  <a:pt x="1850" y="9503"/>
                </a:lnTo>
                <a:lnTo>
                  <a:pt x="2085" y="8745"/>
                </a:lnTo>
                <a:lnTo>
                  <a:pt x="2765" y="8745"/>
                </a:lnTo>
                <a:lnTo>
                  <a:pt x="2765" y="8950"/>
                </a:lnTo>
                <a:lnTo>
                  <a:pt x="2578" y="8950"/>
                </a:lnTo>
                <a:lnTo>
                  <a:pt x="2578" y="10043"/>
                </a:lnTo>
                <a:lnTo>
                  <a:pt x="2765" y="10043"/>
                </a:lnTo>
                <a:lnTo>
                  <a:pt x="2765" y="10248"/>
                </a:lnTo>
                <a:lnTo>
                  <a:pt x="2105" y="10248"/>
                </a:lnTo>
                <a:lnTo>
                  <a:pt x="2105" y="10043"/>
                </a:lnTo>
                <a:lnTo>
                  <a:pt x="2283" y="10043"/>
                </a:lnTo>
                <a:lnTo>
                  <a:pt x="2283" y="8950"/>
                </a:lnTo>
                <a:lnTo>
                  <a:pt x="1851" y="10250"/>
                </a:lnTo>
                <a:lnTo>
                  <a:pt x="1569" y="10250"/>
                </a:lnTo>
                <a:lnTo>
                  <a:pt x="1144" y="8950"/>
                </a:lnTo>
                <a:close/>
                <a:moveTo>
                  <a:pt x="2913" y="9504"/>
                </a:moveTo>
                <a:cubicBezTo>
                  <a:pt x="2921" y="9271"/>
                  <a:pt x="3100" y="9141"/>
                  <a:pt x="3410" y="9141"/>
                </a:cubicBezTo>
                <a:cubicBezTo>
                  <a:pt x="3764" y="9141"/>
                  <a:pt x="3919" y="9269"/>
                  <a:pt x="3919" y="9563"/>
                </a:cubicBezTo>
                <a:lnTo>
                  <a:pt x="3919" y="10053"/>
                </a:lnTo>
                <a:lnTo>
                  <a:pt x="4076" y="10053"/>
                </a:lnTo>
                <a:lnTo>
                  <a:pt x="4076" y="10250"/>
                </a:lnTo>
                <a:lnTo>
                  <a:pt x="3655" y="10250"/>
                </a:lnTo>
                <a:lnTo>
                  <a:pt x="3655" y="10054"/>
                </a:lnTo>
                <a:cubicBezTo>
                  <a:pt x="3575" y="10214"/>
                  <a:pt x="3461" y="10279"/>
                  <a:pt x="3266" y="10279"/>
                </a:cubicBezTo>
                <a:cubicBezTo>
                  <a:pt x="3016" y="10279"/>
                  <a:pt x="2866" y="10154"/>
                  <a:pt x="2866" y="9944"/>
                </a:cubicBezTo>
                <a:cubicBezTo>
                  <a:pt x="2866" y="9809"/>
                  <a:pt x="2938" y="9703"/>
                  <a:pt x="3066" y="9644"/>
                </a:cubicBezTo>
                <a:cubicBezTo>
                  <a:pt x="3146" y="9606"/>
                  <a:pt x="3273" y="9588"/>
                  <a:pt x="3458" y="9588"/>
                </a:cubicBezTo>
                <a:cubicBezTo>
                  <a:pt x="3511" y="9588"/>
                  <a:pt x="3539" y="9588"/>
                  <a:pt x="3635" y="9593"/>
                </a:cubicBezTo>
                <a:cubicBezTo>
                  <a:pt x="3633" y="9480"/>
                  <a:pt x="3629" y="9450"/>
                  <a:pt x="3606" y="9418"/>
                </a:cubicBezTo>
                <a:cubicBezTo>
                  <a:pt x="3569" y="9369"/>
                  <a:pt x="3514" y="9346"/>
                  <a:pt x="3419" y="9346"/>
                </a:cubicBezTo>
                <a:cubicBezTo>
                  <a:pt x="3284" y="9346"/>
                  <a:pt x="3216" y="9396"/>
                  <a:pt x="3206" y="9505"/>
                </a:cubicBezTo>
                <a:lnTo>
                  <a:pt x="2913" y="9505"/>
                </a:lnTo>
                <a:lnTo>
                  <a:pt x="2913" y="9504"/>
                </a:lnTo>
                <a:close/>
                <a:moveTo>
                  <a:pt x="3540" y="9754"/>
                </a:moveTo>
                <a:cubicBezTo>
                  <a:pt x="3421" y="9754"/>
                  <a:pt x="3353" y="9760"/>
                  <a:pt x="3290" y="9779"/>
                </a:cubicBezTo>
                <a:cubicBezTo>
                  <a:pt x="3210" y="9804"/>
                  <a:pt x="3163" y="9856"/>
                  <a:pt x="3163" y="9926"/>
                </a:cubicBezTo>
                <a:cubicBezTo>
                  <a:pt x="3163" y="10016"/>
                  <a:pt x="3233" y="10073"/>
                  <a:pt x="3345" y="10073"/>
                </a:cubicBezTo>
                <a:cubicBezTo>
                  <a:pt x="3529" y="10073"/>
                  <a:pt x="3618" y="9976"/>
                  <a:pt x="3640" y="9755"/>
                </a:cubicBezTo>
                <a:lnTo>
                  <a:pt x="3540" y="9754"/>
                </a:lnTo>
                <a:close/>
                <a:moveTo>
                  <a:pt x="4636" y="9395"/>
                </a:moveTo>
                <a:cubicBezTo>
                  <a:pt x="4681" y="9232"/>
                  <a:pt x="4816" y="9141"/>
                  <a:pt x="5018" y="9141"/>
                </a:cubicBezTo>
                <a:cubicBezTo>
                  <a:pt x="5260" y="9141"/>
                  <a:pt x="5397" y="9266"/>
                  <a:pt x="5397" y="9491"/>
                </a:cubicBezTo>
                <a:lnTo>
                  <a:pt x="5397" y="10054"/>
                </a:lnTo>
                <a:lnTo>
                  <a:pt x="5547" y="10054"/>
                </a:lnTo>
                <a:lnTo>
                  <a:pt x="5547" y="10249"/>
                </a:lnTo>
                <a:lnTo>
                  <a:pt x="4945" y="10249"/>
                </a:lnTo>
                <a:lnTo>
                  <a:pt x="4945" y="10053"/>
                </a:lnTo>
                <a:lnTo>
                  <a:pt x="5089" y="10053"/>
                </a:lnTo>
                <a:lnTo>
                  <a:pt x="5089" y="9575"/>
                </a:lnTo>
                <a:cubicBezTo>
                  <a:pt x="5089" y="9420"/>
                  <a:pt x="5026" y="9346"/>
                  <a:pt x="4891" y="9346"/>
                </a:cubicBezTo>
                <a:cubicBezTo>
                  <a:pt x="4749" y="9346"/>
                  <a:pt x="4659" y="9454"/>
                  <a:pt x="4659" y="9628"/>
                </a:cubicBezTo>
                <a:lnTo>
                  <a:pt x="4659" y="10053"/>
                </a:lnTo>
                <a:lnTo>
                  <a:pt x="4804" y="10053"/>
                </a:lnTo>
                <a:lnTo>
                  <a:pt x="4804" y="10250"/>
                </a:lnTo>
                <a:lnTo>
                  <a:pt x="4191" y="10250"/>
                </a:lnTo>
                <a:lnTo>
                  <a:pt x="4191" y="10054"/>
                </a:lnTo>
                <a:lnTo>
                  <a:pt x="4350" y="10054"/>
                </a:lnTo>
                <a:lnTo>
                  <a:pt x="4350" y="9375"/>
                </a:lnTo>
                <a:lnTo>
                  <a:pt x="4190" y="9375"/>
                </a:lnTo>
                <a:lnTo>
                  <a:pt x="4190" y="9179"/>
                </a:lnTo>
                <a:lnTo>
                  <a:pt x="4635" y="9179"/>
                </a:lnTo>
                <a:lnTo>
                  <a:pt x="4635" y="9395"/>
                </a:lnTo>
                <a:lnTo>
                  <a:pt x="4636" y="9395"/>
                </a:lnTo>
                <a:close/>
                <a:moveTo>
                  <a:pt x="6688" y="9880"/>
                </a:moveTo>
                <a:cubicBezTo>
                  <a:pt x="6688" y="9945"/>
                  <a:pt x="6683" y="9970"/>
                  <a:pt x="6663" y="10018"/>
                </a:cubicBezTo>
                <a:cubicBezTo>
                  <a:pt x="6595" y="10184"/>
                  <a:pt x="6421" y="10280"/>
                  <a:pt x="6190" y="10280"/>
                </a:cubicBezTo>
                <a:cubicBezTo>
                  <a:pt x="5835" y="10280"/>
                  <a:pt x="5614" y="10060"/>
                  <a:pt x="5614" y="9701"/>
                </a:cubicBezTo>
                <a:cubicBezTo>
                  <a:pt x="5614" y="9361"/>
                  <a:pt x="5816" y="9141"/>
                  <a:pt x="6126" y="9141"/>
                </a:cubicBezTo>
                <a:cubicBezTo>
                  <a:pt x="6285" y="9141"/>
                  <a:pt x="6406" y="9211"/>
                  <a:pt x="6451" y="9326"/>
                </a:cubicBezTo>
                <a:lnTo>
                  <a:pt x="6451" y="9179"/>
                </a:lnTo>
                <a:lnTo>
                  <a:pt x="6685" y="9179"/>
                </a:lnTo>
                <a:lnTo>
                  <a:pt x="6685" y="9591"/>
                </a:lnTo>
                <a:lnTo>
                  <a:pt x="6431" y="9591"/>
                </a:lnTo>
                <a:cubicBezTo>
                  <a:pt x="6418" y="9429"/>
                  <a:pt x="6339" y="9346"/>
                  <a:pt x="6196" y="9346"/>
                </a:cubicBezTo>
                <a:cubicBezTo>
                  <a:pt x="6030" y="9346"/>
                  <a:pt x="5931" y="9474"/>
                  <a:pt x="5931" y="9695"/>
                </a:cubicBezTo>
                <a:cubicBezTo>
                  <a:pt x="5931" y="9931"/>
                  <a:pt x="6035" y="10074"/>
                  <a:pt x="6206" y="10074"/>
                </a:cubicBezTo>
                <a:cubicBezTo>
                  <a:pt x="6331" y="10074"/>
                  <a:pt x="6399" y="10015"/>
                  <a:pt x="6431" y="9880"/>
                </a:cubicBezTo>
                <a:lnTo>
                  <a:pt x="6688" y="9880"/>
                </a:lnTo>
                <a:close/>
                <a:moveTo>
                  <a:pt x="7254" y="9366"/>
                </a:moveTo>
                <a:cubicBezTo>
                  <a:pt x="7297" y="9223"/>
                  <a:pt x="7429" y="9141"/>
                  <a:pt x="7615" y="9141"/>
                </a:cubicBezTo>
                <a:cubicBezTo>
                  <a:pt x="7851" y="9141"/>
                  <a:pt x="7995" y="9266"/>
                  <a:pt x="7995" y="9470"/>
                </a:cubicBezTo>
                <a:lnTo>
                  <a:pt x="7995" y="10053"/>
                </a:lnTo>
                <a:lnTo>
                  <a:pt x="8150" y="10053"/>
                </a:lnTo>
                <a:lnTo>
                  <a:pt x="8150" y="10250"/>
                </a:lnTo>
                <a:lnTo>
                  <a:pt x="7538" y="10250"/>
                </a:lnTo>
                <a:lnTo>
                  <a:pt x="7538" y="10054"/>
                </a:lnTo>
                <a:lnTo>
                  <a:pt x="7688" y="10054"/>
                </a:lnTo>
                <a:lnTo>
                  <a:pt x="7688" y="9585"/>
                </a:lnTo>
                <a:cubicBezTo>
                  <a:pt x="7688" y="9421"/>
                  <a:pt x="7629" y="9348"/>
                  <a:pt x="7499" y="9348"/>
                </a:cubicBezTo>
                <a:cubicBezTo>
                  <a:pt x="7339" y="9348"/>
                  <a:pt x="7254" y="9457"/>
                  <a:pt x="7254" y="9660"/>
                </a:cubicBezTo>
                <a:lnTo>
                  <a:pt x="7254" y="10054"/>
                </a:lnTo>
                <a:lnTo>
                  <a:pt x="7404" y="10054"/>
                </a:lnTo>
                <a:lnTo>
                  <a:pt x="7404" y="10250"/>
                </a:lnTo>
                <a:lnTo>
                  <a:pt x="6788" y="10250"/>
                </a:lnTo>
                <a:lnTo>
                  <a:pt x="6788" y="10054"/>
                </a:lnTo>
                <a:lnTo>
                  <a:pt x="6945" y="10054"/>
                </a:lnTo>
                <a:lnTo>
                  <a:pt x="6945" y="8913"/>
                </a:lnTo>
                <a:lnTo>
                  <a:pt x="6788" y="8913"/>
                </a:lnTo>
                <a:lnTo>
                  <a:pt x="6788" y="8716"/>
                </a:lnTo>
                <a:lnTo>
                  <a:pt x="7255" y="8716"/>
                </a:lnTo>
                <a:lnTo>
                  <a:pt x="7255" y="9366"/>
                </a:lnTo>
                <a:lnTo>
                  <a:pt x="7254" y="9366"/>
                </a:lnTo>
                <a:close/>
                <a:moveTo>
                  <a:pt x="9305" y="9925"/>
                </a:moveTo>
                <a:cubicBezTo>
                  <a:pt x="9288" y="9998"/>
                  <a:pt x="9252" y="10066"/>
                  <a:pt x="9201" y="10121"/>
                </a:cubicBezTo>
                <a:cubicBezTo>
                  <a:pt x="9111" y="10225"/>
                  <a:pt x="8973" y="10276"/>
                  <a:pt x="8781" y="10276"/>
                </a:cubicBezTo>
                <a:cubicBezTo>
                  <a:pt x="8428" y="10276"/>
                  <a:pt x="8211" y="10060"/>
                  <a:pt x="8211" y="9709"/>
                </a:cubicBezTo>
                <a:cubicBezTo>
                  <a:pt x="8211" y="9356"/>
                  <a:pt x="8424" y="9140"/>
                  <a:pt x="8770" y="9140"/>
                </a:cubicBezTo>
                <a:cubicBezTo>
                  <a:pt x="9136" y="9140"/>
                  <a:pt x="9320" y="9338"/>
                  <a:pt x="9320" y="9740"/>
                </a:cubicBezTo>
                <a:lnTo>
                  <a:pt x="9320" y="9788"/>
                </a:lnTo>
                <a:lnTo>
                  <a:pt x="8513" y="9788"/>
                </a:lnTo>
                <a:cubicBezTo>
                  <a:pt x="8525" y="9970"/>
                  <a:pt x="8621" y="10071"/>
                  <a:pt x="8785" y="10071"/>
                </a:cubicBezTo>
                <a:cubicBezTo>
                  <a:pt x="8910" y="10071"/>
                  <a:pt x="8990" y="10020"/>
                  <a:pt x="9018" y="9925"/>
                </a:cubicBezTo>
                <a:lnTo>
                  <a:pt x="9305" y="9925"/>
                </a:lnTo>
                <a:close/>
                <a:moveTo>
                  <a:pt x="9018" y="9608"/>
                </a:moveTo>
                <a:cubicBezTo>
                  <a:pt x="9010" y="9436"/>
                  <a:pt x="8925" y="9345"/>
                  <a:pt x="8774" y="9345"/>
                </a:cubicBezTo>
                <a:cubicBezTo>
                  <a:pt x="8625" y="9345"/>
                  <a:pt x="8536" y="9436"/>
                  <a:pt x="8520" y="9608"/>
                </a:cubicBezTo>
                <a:lnTo>
                  <a:pt x="9018" y="9608"/>
                </a:lnTo>
                <a:close/>
                <a:moveTo>
                  <a:pt x="10168" y="9178"/>
                </a:moveTo>
                <a:lnTo>
                  <a:pt x="10393" y="9178"/>
                </a:lnTo>
                <a:lnTo>
                  <a:pt x="10393" y="9538"/>
                </a:lnTo>
                <a:lnTo>
                  <a:pt x="10154" y="9538"/>
                </a:lnTo>
                <a:lnTo>
                  <a:pt x="10154" y="9521"/>
                </a:lnTo>
                <a:cubicBezTo>
                  <a:pt x="10154" y="9415"/>
                  <a:pt x="10066" y="9348"/>
                  <a:pt x="9932" y="9348"/>
                </a:cubicBezTo>
                <a:cubicBezTo>
                  <a:pt x="9815" y="9348"/>
                  <a:pt x="9745" y="9394"/>
                  <a:pt x="9745" y="9468"/>
                </a:cubicBezTo>
                <a:cubicBezTo>
                  <a:pt x="9745" y="9533"/>
                  <a:pt x="9786" y="9560"/>
                  <a:pt x="9924" y="9586"/>
                </a:cubicBezTo>
                <a:lnTo>
                  <a:pt x="10052" y="9609"/>
                </a:lnTo>
                <a:cubicBezTo>
                  <a:pt x="10292" y="9654"/>
                  <a:pt x="10412" y="9763"/>
                  <a:pt x="10412" y="9934"/>
                </a:cubicBezTo>
                <a:cubicBezTo>
                  <a:pt x="10412" y="10143"/>
                  <a:pt x="10252" y="10278"/>
                  <a:pt x="10002" y="10278"/>
                </a:cubicBezTo>
                <a:cubicBezTo>
                  <a:pt x="9837" y="10278"/>
                  <a:pt x="9739" y="10226"/>
                  <a:pt x="9680" y="10114"/>
                </a:cubicBezTo>
                <a:lnTo>
                  <a:pt x="9680" y="10249"/>
                </a:lnTo>
                <a:lnTo>
                  <a:pt x="9452" y="10249"/>
                </a:lnTo>
                <a:lnTo>
                  <a:pt x="9452" y="9878"/>
                </a:lnTo>
                <a:lnTo>
                  <a:pt x="9696" y="9878"/>
                </a:lnTo>
                <a:cubicBezTo>
                  <a:pt x="9705" y="10003"/>
                  <a:pt x="9789" y="10073"/>
                  <a:pt x="9927" y="10073"/>
                </a:cubicBezTo>
                <a:cubicBezTo>
                  <a:pt x="10045" y="10073"/>
                  <a:pt x="10126" y="10023"/>
                  <a:pt x="10126" y="9951"/>
                </a:cubicBezTo>
                <a:cubicBezTo>
                  <a:pt x="10126" y="9915"/>
                  <a:pt x="10106" y="9879"/>
                  <a:pt x="10074" y="9861"/>
                </a:cubicBezTo>
                <a:cubicBezTo>
                  <a:pt x="10025" y="9839"/>
                  <a:pt x="9972" y="9826"/>
                  <a:pt x="9919" y="9821"/>
                </a:cubicBezTo>
                <a:lnTo>
                  <a:pt x="9781" y="9796"/>
                </a:lnTo>
                <a:cubicBezTo>
                  <a:pt x="9559" y="9755"/>
                  <a:pt x="9460" y="9659"/>
                  <a:pt x="9460" y="9484"/>
                </a:cubicBezTo>
                <a:cubicBezTo>
                  <a:pt x="9460" y="9280"/>
                  <a:pt x="9624" y="9141"/>
                  <a:pt x="9860" y="9141"/>
                </a:cubicBezTo>
                <a:cubicBezTo>
                  <a:pt x="10011" y="9141"/>
                  <a:pt x="10097" y="9187"/>
                  <a:pt x="10166" y="9307"/>
                </a:cubicBezTo>
                <a:lnTo>
                  <a:pt x="10166" y="9179"/>
                </a:lnTo>
                <a:lnTo>
                  <a:pt x="10168" y="9178"/>
                </a:lnTo>
                <a:close/>
                <a:moveTo>
                  <a:pt x="10998" y="9936"/>
                </a:moveTo>
                <a:cubicBezTo>
                  <a:pt x="10998" y="10006"/>
                  <a:pt x="10999" y="10023"/>
                  <a:pt x="11018" y="10040"/>
                </a:cubicBezTo>
                <a:cubicBezTo>
                  <a:pt x="11035" y="10060"/>
                  <a:pt x="11061" y="10072"/>
                  <a:pt x="11088" y="10071"/>
                </a:cubicBezTo>
                <a:cubicBezTo>
                  <a:pt x="11125" y="10071"/>
                  <a:pt x="11158" y="10047"/>
                  <a:pt x="11170" y="10011"/>
                </a:cubicBezTo>
                <a:cubicBezTo>
                  <a:pt x="11178" y="9989"/>
                  <a:pt x="11179" y="9966"/>
                  <a:pt x="11183" y="9883"/>
                </a:cubicBezTo>
                <a:lnTo>
                  <a:pt x="11369" y="9883"/>
                </a:lnTo>
                <a:cubicBezTo>
                  <a:pt x="11369" y="9998"/>
                  <a:pt x="11366" y="10025"/>
                  <a:pt x="11349" y="10083"/>
                </a:cubicBezTo>
                <a:cubicBezTo>
                  <a:pt x="11311" y="10211"/>
                  <a:pt x="11204" y="10276"/>
                  <a:pt x="11029" y="10276"/>
                </a:cubicBezTo>
                <a:cubicBezTo>
                  <a:pt x="10799" y="10276"/>
                  <a:pt x="10689" y="10161"/>
                  <a:pt x="10689" y="9919"/>
                </a:cubicBezTo>
                <a:lnTo>
                  <a:pt x="10689" y="9375"/>
                </a:lnTo>
                <a:lnTo>
                  <a:pt x="10510" y="9375"/>
                </a:lnTo>
                <a:lnTo>
                  <a:pt x="10510" y="9179"/>
                </a:lnTo>
                <a:lnTo>
                  <a:pt x="10689" y="9179"/>
                </a:lnTo>
                <a:lnTo>
                  <a:pt x="10689" y="8963"/>
                </a:lnTo>
                <a:lnTo>
                  <a:pt x="10998" y="8856"/>
                </a:lnTo>
                <a:lnTo>
                  <a:pt x="10998" y="9181"/>
                </a:lnTo>
                <a:lnTo>
                  <a:pt x="11305" y="9181"/>
                </a:lnTo>
                <a:lnTo>
                  <a:pt x="11305" y="9375"/>
                </a:lnTo>
                <a:lnTo>
                  <a:pt x="10998" y="9375"/>
                </a:lnTo>
                <a:lnTo>
                  <a:pt x="10998" y="9938"/>
                </a:lnTo>
                <a:lnTo>
                  <a:pt x="10998" y="9936"/>
                </a:lnTo>
                <a:close/>
                <a:moveTo>
                  <a:pt x="12543" y="9925"/>
                </a:moveTo>
                <a:cubicBezTo>
                  <a:pt x="12525" y="9998"/>
                  <a:pt x="12490" y="10066"/>
                  <a:pt x="12439" y="10121"/>
                </a:cubicBezTo>
                <a:cubicBezTo>
                  <a:pt x="12349" y="10225"/>
                  <a:pt x="12209" y="10276"/>
                  <a:pt x="12018" y="10276"/>
                </a:cubicBezTo>
                <a:cubicBezTo>
                  <a:pt x="11664" y="10276"/>
                  <a:pt x="11449" y="10060"/>
                  <a:pt x="11449" y="9709"/>
                </a:cubicBezTo>
                <a:cubicBezTo>
                  <a:pt x="11449" y="9356"/>
                  <a:pt x="11660" y="9140"/>
                  <a:pt x="12006" y="9140"/>
                </a:cubicBezTo>
                <a:cubicBezTo>
                  <a:pt x="12374" y="9140"/>
                  <a:pt x="12556" y="9338"/>
                  <a:pt x="12556" y="9740"/>
                </a:cubicBezTo>
                <a:lnTo>
                  <a:pt x="12556" y="9788"/>
                </a:lnTo>
                <a:lnTo>
                  <a:pt x="11750" y="9788"/>
                </a:lnTo>
                <a:cubicBezTo>
                  <a:pt x="11761" y="9970"/>
                  <a:pt x="11858" y="10071"/>
                  <a:pt x="12023" y="10071"/>
                </a:cubicBezTo>
                <a:cubicBezTo>
                  <a:pt x="12146" y="10071"/>
                  <a:pt x="12228" y="10020"/>
                  <a:pt x="12254" y="9925"/>
                </a:cubicBezTo>
                <a:lnTo>
                  <a:pt x="12541" y="9925"/>
                </a:lnTo>
                <a:lnTo>
                  <a:pt x="12543" y="9925"/>
                </a:lnTo>
                <a:close/>
                <a:moveTo>
                  <a:pt x="12255" y="9608"/>
                </a:moveTo>
                <a:cubicBezTo>
                  <a:pt x="12248" y="9436"/>
                  <a:pt x="12163" y="9345"/>
                  <a:pt x="12011" y="9345"/>
                </a:cubicBezTo>
                <a:cubicBezTo>
                  <a:pt x="11861" y="9345"/>
                  <a:pt x="11773" y="9436"/>
                  <a:pt x="11756" y="9608"/>
                </a:cubicBezTo>
                <a:lnTo>
                  <a:pt x="12254" y="9608"/>
                </a:lnTo>
                <a:lnTo>
                  <a:pt x="12255" y="9608"/>
                </a:lnTo>
                <a:close/>
                <a:moveTo>
                  <a:pt x="13099" y="9428"/>
                </a:moveTo>
                <a:cubicBezTo>
                  <a:pt x="13124" y="9265"/>
                  <a:pt x="13262" y="9144"/>
                  <a:pt x="13426" y="9140"/>
                </a:cubicBezTo>
                <a:cubicBezTo>
                  <a:pt x="13470" y="9140"/>
                  <a:pt x="13494" y="9151"/>
                  <a:pt x="13524" y="9178"/>
                </a:cubicBezTo>
                <a:lnTo>
                  <a:pt x="13524" y="9441"/>
                </a:lnTo>
                <a:cubicBezTo>
                  <a:pt x="13479" y="9430"/>
                  <a:pt x="13454" y="9429"/>
                  <a:pt x="13420" y="9429"/>
                </a:cubicBezTo>
                <a:cubicBezTo>
                  <a:pt x="13336" y="9429"/>
                  <a:pt x="13270" y="9450"/>
                  <a:pt x="13215" y="9498"/>
                </a:cubicBezTo>
                <a:cubicBezTo>
                  <a:pt x="13145" y="9559"/>
                  <a:pt x="13115" y="9635"/>
                  <a:pt x="13115" y="9756"/>
                </a:cubicBezTo>
                <a:lnTo>
                  <a:pt x="13115" y="10051"/>
                </a:lnTo>
                <a:lnTo>
                  <a:pt x="13310" y="10051"/>
                </a:lnTo>
                <a:lnTo>
                  <a:pt x="13310" y="10250"/>
                </a:lnTo>
                <a:lnTo>
                  <a:pt x="12645" y="10250"/>
                </a:lnTo>
                <a:lnTo>
                  <a:pt x="12645" y="10054"/>
                </a:lnTo>
                <a:lnTo>
                  <a:pt x="12807" y="10054"/>
                </a:lnTo>
                <a:lnTo>
                  <a:pt x="12807" y="9375"/>
                </a:lnTo>
                <a:lnTo>
                  <a:pt x="12645" y="9375"/>
                </a:lnTo>
                <a:lnTo>
                  <a:pt x="12645" y="9179"/>
                </a:lnTo>
                <a:lnTo>
                  <a:pt x="13098" y="9179"/>
                </a:lnTo>
                <a:lnTo>
                  <a:pt x="13098" y="9429"/>
                </a:lnTo>
                <a:lnTo>
                  <a:pt x="13099" y="9428"/>
                </a:lnTo>
                <a:close/>
                <a:moveTo>
                  <a:pt x="3280" y="13838"/>
                </a:moveTo>
                <a:cubicBezTo>
                  <a:pt x="3280" y="14048"/>
                  <a:pt x="3259" y="14141"/>
                  <a:pt x="3178" y="14256"/>
                </a:cubicBezTo>
                <a:cubicBezTo>
                  <a:pt x="3062" y="14408"/>
                  <a:pt x="2879" y="14494"/>
                  <a:pt x="2689" y="14484"/>
                </a:cubicBezTo>
                <a:cubicBezTo>
                  <a:pt x="2476" y="14484"/>
                  <a:pt x="2314" y="14413"/>
                  <a:pt x="2206" y="14281"/>
                </a:cubicBezTo>
                <a:cubicBezTo>
                  <a:pt x="2128" y="14181"/>
                  <a:pt x="2094" y="14069"/>
                  <a:pt x="2094" y="13894"/>
                </a:cubicBezTo>
                <a:lnTo>
                  <a:pt x="2094" y="13100"/>
                </a:lnTo>
                <a:lnTo>
                  <a:pt x="1891" y="13100"/>
                </a:lnTo>
                <a:lnTo>
                  <a:pt x="1891" y="12951"/>
                </a:lnTo>
                <a:lnTo>
                  <a:pt x="2541" y="12951"/>
                </a:lnTo>
                <a:lnTo>
                  <a:pt x="2541" y="13101"/>
                </a:lnTo>
                <a:lnTo>
                  <a:pt x="2294" y="13101"/>
                </a:lnTo>
                <a:lnTo>
                  <a:pt x="2294" y="13914"/>
                </a:lnTo>
                <a:cubicBezTo>
                  <a:pt x="2294" y="14021"/>
                  <a:pt x="2315" y="14096"/>
                  <a:pt x="2364" y="14164"/>
                </a:cubicBezTo>
                <a:cubicBezTo>
                  <a:pt x="2443" y="14267"/>
                  <a:pt x="2568" y="14324"/>
                  <a:pt x="2698" y="14319"/>
                </a:cubicBezTo>
                <a:cubicBezTo>
                  <a:pt x="2953" y="14319"/>
                  <a:pt x="3101" y="14150"/>
                  <a:pt x="3101" y="13864"/>
                </a:cubicBezTo>
                <a:lnTo>
                  <a:pt x="3101" y="13101"/>
                </a:lnTo>
                <a:lnTo>
                  <a:pt x="2860" y="13101"/>
                </a:lnTo>
                <a:lnTo>
                  <a:pt x="2860" y="12951"/>
                </a:lnTo>
                <a:lnTo>
                  <a:pt x="3485" y="12951"/>
                </a:lnTo>
                <a:lnTo>
                  <a:pt x="3485" y="13101"/>
                </a:lnTo>
                <a:lnTo>
                  <a:pt x="3281" y="13101"/>
                </a:lnTo>
                <a:lnTo>
                  <a:pt x="3281" y="13839"/>
                </a:lnTo>
                <a:lnTo>
                  <a:pt x="3280" y="13838"/>
                </a:lnTo>
                <a:close/>
                <a:moveTo>
                  <a:pt x="3859" y="13608"/>
                </a:moveTo>
                <a:cubicBezTo>
                  <a:pt x="3900" y="13459"/>
                  <a:pt x="4033" y="13376"/>
                  <a:pt x="4224" y="13376"/>
                </a:cubicBezTo>
                <a:cubicBezTo>
                  <a:pt x="4468" y="13376"/>
                  <a:pt x="4603" y="13494"/>
                  <a:pt x="4603" y="13705"/>
                </a:cubicBezTo>
                <a:lnTo>
                  <a:pt x="4603" y="14314"/>
                </a:lnTo>
                <a:lnTo>
                  <a:pt x="4788" y="14314"/>
                </a:lnTo>
                <a:lnTo>
                  <a:pt x="4788" y="14453"/>
                </a:lnTo>
                <a:lnTo>
                  <a:pt x="4229" y="14453"/>
                </a:lnTo>
                <a:lnTo>
                  <a:pt x="4229" y="14314"/>
                </a:lnTo>
                <a:lnTo>
                  <a:pt x="4413" y="14314"/>
                </a:lnTo>
                <a:lnTo>
                  <a:pt x="4413" y="13770"/>
                </a:lnTo>
                <a:cubicBezTo>
                  <a:pt x="4413" y="13606"/>
                  <a:pt x="4330" y="13523"/>
                  <a:pt x="4165" y="13523"/>
                </a:cubicBezTo>
                <a:cubicBezTo>
                  <a:pt x="3982" y="13523"/>
                  <a:pt x="3867" y="13651"/>
                  <a:pt x="3867" y="13854"/>
                </a:cubicBezTo>
                <a:lnTo>
                  <a:pt x="3867" y="14314"/>
                </a:lnTo>
                <a:lnTo>
                  <a:pt x="4057" y="14314"/>
                </a:lnTo>
                <a:lnTo>
                  <a:pt x="4057" y="14453"/>
                </a:lnTo>
                <a:lnTo>
                  <a:pt x="3485" y="14453"/>
                </a:lnTo>
                <a:lnTo>
                  <a:pt x="3485" y="14314"/>
                </a:lnTo>
                <a:lnTo>
                  <a:pt x="3679" y="14314"/>
                </a:lnTo>
                <a:lnTo>
                  <a:pt x="3679" y="13543"/>
                </a:lnTo>
                <a:lnTo>
                  <a:pt x="3485" y="13543"/>
                </a:lnTo>
                <a:lnTo>
                  <a:pt x="3485" y="13403"/>
                </a:lnTo>
                <a:lnTo>
                  <a:pt x="3860" y="13403"/>
                </a:lnTo>
                <a:lnTo>
                  <a:pt x="3860" y="13608"/>
                </a:lnTo>
                <a:lnTo>
                  <a:pt x="3859" y="13608"/>
                </a:lnTo>
                <a:close/>
                <a:moveTo>
                  <a:pt x="5278" y="14314"/>
                </a:moveTo>
                <a:lnTo>
                  <a:pt x="5449" y="14314"/>
                </a:lnTo>
                <a:lnTo>
                  <a:pt x="5449" y="14453"/>
                </a:lnTo>
                <a:lnTo>
                  <a:pt x="4899" y="14453"/>
                </a:lnTo>
                <a:lnTo>
                  <a:pt x="4899" y="14314"/>
                </a:lnTo>
                <a:lnTo>
                  <a:pt x="5089" y="14314"/>
                </a:lnTo>
                <a:lnTo>
                  <a:pt x="5089" y="13543"/>
                </a:lnTo>
                <a:lnTo>
                  <a:pt x="4899" y="13543"/>
                </a:lnTo>
                <a:lnTo>
                  <a:pt x="4899" y="13403"/>
                </a:lnTo>
                <a:lnTo>
                  <a:pt x="5278" y="13403"/>
                </a:lnTo>
                <a:lnTo>
                  <a:pt x="5278" y="14313"/>
                </a:lnTo>
                <a:lnTo>
                  <a:pt x="5278" y="14314"/>
                </a:lnTo>
                <a:close/>
                <a:moveTo>
                  <a:pt x="5278" y="12951"/>
                </a:moveTo>
                <a:lnTo>
                  <a:pt x="5278" y="13155"/>
                </a:lnTo>
                <a:lnTo>
                  <a:pt x="5068" y="13155"/>
                </a:lnTo>
                <a:lnTo>
                  <a:pt x="5068" y="12950"/>
                </a:lnTo>
                <a:lnTo>
                  <a:pt x="5278" y="12950"/>
                </a:lnTo>
                <a:lnTo>
                  <a:pt x="5278" y="12951"/>
                </a:lnTo>
                <a:close/>
                <a:moveTo>
                  <a:pt x="6015" y="14169"/>
                </a:moveTo>
                <a:cubicBezTo>
                  <a:pt x="6041" y="14224"/>
                  <a:pt x="6056" y="14283"/>
                  <a:pt x="6061" y="14344"/>
                </a:cubicBezTo>
                <a:cubicBezTo>
                  <a:pt x="6073" y="14284"/>
                  <a:pt x="6076" y="14270"/>
                  <a:pt x="6098" y="14216"/>
                </a:cubicBezTo>
                <a:cubicBezTo>
                  <a:pt x="6101" y="14199"/>
                  <a:pt x="6124" y="14140"/>
                  <a:pt x="6188" y="13979"/>
                </a:cubicBezTo>
                <a:lnTo>
                  <a:pt x="6359" y="13543"/>
                </a:lnTo>
                <a:lnTo>
                  <a:pt x="6165" y="13543"/>
                </a:lnTo>
                <a:lnTo>
                  <a:pt x="6165" y="13403"/>
                </a:lnTo>
                <a:lnTo>
                  <a:pt x="6665" y="13403"/>
                </a:lnTo>
                <a:lnTo>
                  <a:pt x="6665" y="13543"/>
                </a:lnTo>
                <a:lnTo>
                  <a:pt x="6545" y="13543"/>
                </a:lnTo>
                <a:lnTo>
                  <a:pt x="6179" y="14453"/>
                </a:lnTo>
                <a:lnTo>
                  <a:pt x="5944" y="14453"/>
                </a:lnTo>
                <a:lnTo>
                  <a:pt x="5570" y="13543"/>
                </a:lnTo>
                <a:lnTo>
                  <a:pt x="5451" y="13543"/>
                </a:lnTo>
                <a:lnTo>
                  <a:pt x="5451" y="13403"/>
                </a:lnTo>
                <a:lnTo>
                  <a:pt x="5964" y="13403"/>
                </a:lnTo>
                <a:lnTo>
                  <a:pt x="5964" y="13543"/>
                </a:lnTo>
                <a:lnTo>
                  <a:pt x="5770" y="13543"/>
                </a:lnTo>
                <a:lnTo>
                  <a:pt x="5945" y="13980"/>
                </a:lnTo>
                <a:lnTo>
                  <a:pt x="6016" y="14169"/>
                </a:lnTo>
                <a:lnTo>
                  <a:pt x="6015" y="14169"/>
                </a:lnTo>
                <a:close/>
                <a:moveTo>
                  <a:pt x="7730" y="14129"/>
                </a:moveTo>
                <a:cubicBezTo>
                  <a:pt x="7721" y="14185"/>
                  <a:pt x="7703" y="14236"/>
                  <a:pt x="7669" y="14286"/>
                </a:cubicBezTo>
                <a:cubicBezTo>
                  <a:pt x="7581" y="14415"/>
                  <a:pt x="7436" y="14480"/>
                  <a:pt x="7234" y="14480"/>
                </a:cubicBezTo>
                <a:cubicBezTo>
                  <a:pt x="7015" y="14480"/>
                  <a:pt x="6876" y="14418"/>
                  <a:pt x="6775" y="14273"/>
                </a:cubicBezTo>
                <a:cubicBezTo>
                  <a:pt x="6709" y="14178"/>
                  <a:pt x="6678" y="14073"/>
                  <a:pt x="6678" y="13941"/>
                </a:cubicBezTo>
                <a:cubicBezTo>
                  <a:pt x="6678" y="13588"/>
                  <a:pt x="6883" y="13376"/>
                  <a:pt x="7223" y="13376"/>
                </a:cubicBezTo>
                <a:cubicBezTo>
                  <a:pt x="7489" y="13376"/>
                  <a:pt x="7658" y="13494"/>
                  <a:pt x="7719" y="13714"/>
                </a:cubicBezTo>
                <a:cubicBezTo>
                  <a:pt x="7741" y="13798"/>
                  <a:pt x="7750" y="13885"/>
                  <a:pt x="7745" y="13973"/>
                </a:cubicBezTo>
                <a:lnTo>
                  <a:pt x="6871" y="13973"/>
                </a:lnTo>
                <a:cubicBezTo>
                  <a:pt x="6878" y="14191"/>
                  <a:pt x="7021" y="14334"/>
                  <a:pt x="7243" y="14334"/>
                </a:cubicBezTo>
                <a:cubicBezTo>
                  <a:pt x="7410" y="14334"/>
                  <a:pt x="7530" y="14256"/>
                  <a:pt x="7559" y="14129"/>
                </a:cubicBezTo>
                <a:lnTo>
                  <a:pt x="7730" y="14129"/>
                </a:lnTo>
                <a:close/>
                <a:moveTo>
                  <a:pt x="7551" y="13834"/>
                </a:moveTo>
                <a:cubicBezTo>
                  <a:pt x="7540" y="13640"/>
                  <a:pt x="7419" y="13521"/>
                  <a:pt x="7225" y="13521"/>
                </a:cubicBezTo>
                <a:cubicBezTo>
                  <a:pt x="7031" y="13521"/>
                  <a:pt x="6905" y="13638"/>
                  <a:pt x="6878" y="13834"/>
                </a:cubicBezTo>
                <a:lnTo>
                  <a:pt x="7553" y="13834"/>
                </a:lnTo>
                <a:lnTo>
                  <a:pt x="7551" y="13834"/>
                </a:lnTo>
                <a:close/>
                <a:moveTo>
                  <a:pt x="8209" y="13638"/>
                </a:moveTo>
                <a:cubicBezTo>
                  <a:pt x="8231" y="13483"/>
                  <a:pt x="8364" y="13375"/>
                  <a:pt x="8543" y="13375"/>
                </a:cubicBezTo>
                <a:cubicBezTo>
                  <a:pt x="8574" y="13375"/>
                  <a:pt x="8599" y="13380"/>
                  <a:pt x="8630" y="13388"/>
                </a:cubicBezTo>
                <a:lnTo>
                  <a:pt x="8630" y="13556"/>
                </a:lnTo>
                <a:cubicBezTo>
                  <a:pt x="8593" y="13529"/>
                  <a:pt x="8571" y="13523"/>
                  <a:pt x="8526" y="13523"/>
                </a:cubicBezTo>
                <a:cubicBezTo>
                  <a:pt x="8445" y="13523"/>
                  <a:pt x="8369" y="13554"/>
                  <a:pt x="8314" y="13610"/>
                </a:cubicBezTo>
                <a:cubicBezTo>
                  <a:pt x="8248" y="13678"/>
                  <a:pt x="8215" y="13778"/>
                  <a:pt x="8215" y="13913"/>
                </a:cubicBezTo>
                <a:lnTo>
                  <a:pt x="8215" y="14313"/>
                </a:lnTo>
                <a:lnTo>
                  <a:pt x="8445" y="14313"/>
                </a:lnTo>
                <a:lnTo>
                  <a:pt x="8445" y="14453"/>
                </a:lnTo>
                <a:lnTo>
                  <a:pt x="7833" y="14453"/>
                </a:lnTo>
                <a:lnTo>
                  <a:pt x="7833" y="14314"/>
                </a:lnTo>
                <a:lnTo>
                  <a:pt x="8026" y="14314"/>
                </a:lnTo>
                <a:lnTo>
                  <a:pt x="8026" y="13543"/>
                </a:lnTo>
                <a:lnTo>
                  <a:pt x="7833" y="13543"/>
                </a:lnTo>
                <a:lnTo>
                  <a:pt x="7833" y="13404"/>
                </a:lnTo>
                <a:lnTo>
                  <a:pt x="8209" y="13404"/>
                </a:lnTo>
                <a:lnTo>
                  <a:pt x="8209" y="13638"/>
                </a:lnTo>
                <a:close/>
                <a:moveTo>
                  <a:pt x="9454" y="13403"/>
                </a:moveTo>
                <a:lnTo>
                  <a:pt x="9604" y="13403"/>
                </a:lnTo>
                <a:lnTo>
                  <a:pt x="9604" y="13745"/>
                </a:lnTo>
                <a:lnTo>
                  <a:pt x="9454" y="13745"/>
                </a:lnTo>
                <a:cubicBezTo>
                  <a:pt x="9454" y="13604"/>
                  <a:pt x="9349" y="13523"/>
                  <a:pt x="9164" y="13523"/>
                </a:cubicBezTo>
                <a:cubicBezTo>
                  <a:pt x="9014" y="13523"/>
                  <a:pt x="8914" y="13584"/>
                  <a:pt x="8914" y="13678"/>
                </a:cubicBezTo>
                <a:cubicBezTo>
                  <a:pt x="8914" y="13764"/>
                  <a:pt x="8959" y="13798"/>
                  <a:pt x="9103" y="13818"/>
                </a:cubicBezTo>
                <a:lnTo>
                  <a:pt x="9243" y="13838"/>
                </a:lnTo>
                <a:cubicBezTo>
                  <a:pt x="9386" y="13860"/>
                  <a:pt x="9455" y="13880"/>
                  <a:pt x="9513" y="13924"/>
                </a:cubicBezTo>
                <a:cubicBezTo>
                  <a:pt x="9580" y="13974"/>
                  <a:pt x="9619" y="14051"/>
                  <a:pt x="9619" y="14146"/>
                </a:cubicBezTo>
                <a:cubicBezTo>
                  <a:pt x="9619" y="14351"/>
                  <a:pt x="9456" y="14480"/>
                  <a:pt x="9198" y="14480"/>
                </a:cubicBezTo>
                <a:cubicBezTo>
                  <a:pt x="9023" y="14480"/>
                  <a:pt x="8925" y="14430"/>
                  <a:pt x="8860" y="14305"/>
                </a:cubicBezTo>
                <a:lnTo>
                  <a:pt x="8860" y="14453"/>
                </a:lnTo>
                <a:lnTo>
                  <a:pt x="8709" y="14453"/>
                </a:lnTo>
                <a:lnTo>
                  <a:pt x="8709" y="14090"/>
                </a:lnTo>
                <a:lnTo>
                  <a:pt x="8859" y="14090"/>
                </a:lnTo>
                <a:cubicBezTo>
                  <a:pt x="8866" y="14236"/>
                  <a:pt x="8988" y="14334"/>
                  <a:pt x="9159" y="14334"/>
                </a:cubicBezTo>
                <a:cubicBezTo>
                  <a:pt x="9315" y="14334"/>
                  <a:pt x="9423" y="14264"/>
                  <a:pt x="9423" y="14164"/>
                </a:cubicBezTo>
                <a:cubicBezTo>
                  <a:pt x="9423" y="14114"/>
                  <a:pt x="9403" y="14074"/>
                  <a:pt x="9366" y="14051"/>
                </a:cubicBezTo>
                <a:cubicBezTo>
                  <a:pt x="9333" y="14029"/>
                  <a:pt x="9285" y="14018"/>
                  <a:pt x="9181" y="14004"/>
                </a:cubicBezTo>
                <a:lnTo>
                  <a:pt x="9051" y="13989"/>
                </a:lnTo>
                <a:cubicBezTo>
                  <a:pt x="8923" y="13970"/>
                  <a:pt x="8851" y="13946"/>
                  <a:pt x="8799" y="13901"/>
                </a:cubicBezTo>
                <a:cubicBezTo>
                  <a:pt x="8744" y="13848"/>
                  <a:pt x="8714" y="13773"/>
                  <a:pt x="8718" y="13696"/>
                </a:cubicBezTo>
                <a:cubicBezTo>
                  <a:pt x="8718" y="13585"/>
                  <a:pt x="8763" y="13506"/>
                  <a:pt x="8855" y="13450"/>
                </a:cubicBezTo>
                <a:cubicBezTo>
                  <a:pt x="8936" y="13400"/>
                  <a:pt x="9029" y="13375"/>
                  <a:pt x="9139" y="13375"/>
                </a:cubicBezTo>
                <a:cubicBezTo>
                  <a:pt x="9299" y="13375"/>
                  <a:pt x="9391" y="13423"/>
                  <a:pt x="9454" y="13535"/>
                </a:cubicBezTo>
                <a:lnTo>
                  <a:pt x="9454" y="13403"/>
                </a:lnTo>
                <a:close/>
                <a:moveTo>
                  <a:pt x="10128" y="14314"/>
                </a:moveTo>
                <a:lnTo>
                  <a:pt x="10299" y="14314"/>
                </a:lnTo>
                <a:lnTo>
                  <a:pt x="10299" y="14453"/>
                </a:lnTo>
                <a:lnTo>
                  <a:pt x="9749" y="14453"/>
                </a:lnTo>
                <a:lnTo>
                  <a:pt x="9749" y="14314"/>
                </a:lnTo>
                <a:lnTo>
                  <a:pt x="9938" y="14314"/>
                </a:lnTo>
                <a:lnTo>
                  <a:pt x="9938" y="13543"/>
                </a:lnTo>
                <a:lnTo>
                  <a:pt x="9750" y="13543"/>
                </a:lnTo>
                <a:lnTo>
                  <a:pt x="9750" y="13403"/>
                </a:lnTo>
                <a:lnTo>
                  <a:pt x="10129" y="13403"/>
                </a:lnTo>
                <a:lnTo>
                  <a:pt x="10129" y="14313"/>
                </a:lnTo>
                <a:lnTo>
                  <a:pt x="10128" y="14314"/>
                </a:lnTo>
                <a:close/>
                <a:moveTo>
                  <a:pt x="10128" y="12951"/>
                </a:moveTo>
                <a:lnTo>
                  <a:pt x="10128" y="13155"/>
                </a:lnTo>
                <a:lnTo>
                  <a:pt x="9918" y="13155"/>
                </a:lnTo>
                <a:lnTo>
                  <a:pt x="9918" y="12950"/>
                </a:lnTo>
                <a:lnTo>
                  <a:pt x="10128" y="12950"/>
                </a:lnTo>
                <a:lnTo>
                  <a:pt x="10128" y="12951"/>
                </a:lnTo>
                <a:close/>
                <a:moveTo>
                  <a:pt x="10678" y="14163"/>
                </a:moveTo>
                <a:cubicBezTo>
                  <a:pt x="10678" y="14239"/>
                  <a:pt x="10683" y="14268"/>
                  <a:pt x="10705" y="14293"/>
                </a:cubicBezTo>
                <a:cubicBezTo>
                  <a:pt x="10723" y="14318"/>
                  <a:pt x="10759" y="14334"/>
                  <a:pt x="10795" y="14334"/>
                </a:cubicBezTo>
                <a:cubicBezTo>
                  <a:pt x="10848" y="14334"/>
                  <a:pt x="10885" y="14306"/>
                  <a:pt x="10901" y="14261"/>
                </a:cubicBezTo>
                <a:cubicBezTo>
                  <a:pt x="10910" y="14234"/>
                  <a:pt x="10914" y="14203"/>
                  <a:pt x="10916" y="14129"/>
                </a:cubicBezTo>
                <a:lnTo>
                  <a:pt x="11064" y="14129"/>
                </a:lnTo>
                <a:cubicBezTo>
                  <a:pt x="11064" y="14256"/>
                  <a:pt x="11054" y="14309"/>
                  <a:pt x="11020" y="14363"/>
                </a:cubicBezTo>
                <a:cubicBezTo>
                  <a:pt x="10969" y="14441"/>
                  <a:pt x="10885" y="14480"/>
                  <a:pt x="10766" y="14480"/>
                </a:cubicBezTo>
                <a:cubicBezTo>
                  <a:pt x="10688" y="14480"/>
                  <a:pt x="10624" y="14459"/>
                  <a:pt x="10576" y="14421"/>
                </a:cubicBezTo>
                <a:cubicBezTo>
                  <a:pt x="10511" y="14368"/>
                  <a:pt x="10489" y="14299"/>
                  <a:pt x="10489" y="14159"/>
                </a:cubicBezTo>
                <a:lnTo>
                  <a:pt x="10489" y="13543"/>
                </a:lnTo>
                <a:lnTo>
                  <a:pt x="10279" y="13543"/>
                </a:lnTo>
                <a:lnTo>
                  <a:pt x="10279" y="13403"/>
                </a:lnTo>
                <a:lnTo>
                  <a:pt x="10489" y="13403"/>
                </a:lnTo>
                <a:lnTo>
                  <a:pt x="10489" y="13171"/>
                </a:lnTo>
                <a:lnTo>
                  <a:pt x="10678" y="13104"/>
                </a:lnTo>
                <a:lnTo>
                  <a:pt x="10678" y="13404"/>
                </a:lnTo>
                <a:lnTo>
                  <a:pt x="11020" y="13404"/>
                </a:lnTo>
                <a:lnTo>
                  <a:pt x="11020" y="13543"/>
                </a:lnTo>
                <a:lnTo>
                  <a:pt x="10678" y="13543"/>
                </a:lnTo>
                <a:lnTo>
                  <a:pt x="10678" y="14163"/>
                </a:lnTo>
                <a:close/>
                <a:moveTo>
                  <a:pt x="11239" y="13543"/>
                </a:moveTo>
                <a:lnTo>
                  <a:pt x="11124" y="13543"/>
                </a:lnTo>
                <a:lnTo>
                  <a:pt x="11124" y="13403"/>
                </a:lnTo>
                <a:lnTo>
                  <a:pt x="11638" y="13403"/>
                </a:lnTo>
                <a:lnTo>
                  <a:pt x="11638" y="13543"/>
                </a:lnTo>
                <a:lnTo>
                  <a:pt x="11435" y="13543"/>
                </a:lnTo>
                <a:lnTo>
                  <a:pt x="11730" y="14218"/>
                </a:lnTo>
                <a:cubicBezTo>
                  <a:pt x="11739" y="14243"/>
                  <a:pt x="11741" y="14250"/>
                  <a:pt x="11748" y="14278"/>
                </a:cubicBezTo>
                <a:cubicBezTo>
                  <a:pt x="11750" y="14265"/>
                  <a:pt x="11753" y="14255"/>
                  <a:pt x="11755" y="14253"/>
                </a:cubicBezTo>
                <a:cubicBezTo>
                  <a:pt x="11755" y="14246"/>
                  <a:pt x="11759" y="14235"/>
                  <a:pt x="11766" y="14219"/>
                </a:cubicBezTo>
                <a:lnTo>
                  <a:pt x="12045" y="13544"/>
                </a:lnTo>
                <a:lnTo>
                  <a:pt x="11845" y="13544"/>
                </a:lnTo>
                <a:lnTo>
                  <a:pt x="11845" y="13404"/>
                </a:lnTo>
                <a:lnTo>
                  <a:pt x="12336" y="13404"/>
                </a:lnTo>
                <a:lnTo>
                  <a:pt x="12336" y="13543"/>
                </a:lnTo>
                <a:lnTo>
                  <a:pt x="12230" y="13543"/>
                </a:lnTo>
                <a:lnTo>
                  <a:pt x="11792" y="14555"/>
                </a:lnTo>
                <a:cubicBezTo>
                  <a:pt x="11727" y="14708"/>
                  <a:pt x="11687" y="14773"/>
                  <a:pt x="11644" y="14806"/>
                </a:cubicBezTo>
                <a:cubicBezTo>
                  <a:pt x="11585" y="14844"/>
                  <a:pt x="11516" y="14862"/>
                  <a:pt x="11446" y="14859"/>
                </a:cubicBezTo>
                <a:cubicBezTo>
                  <a:pt x="11396" y="14859"/>
                  <a:pt x="11346" y="14854"/>
                  <a:pt x="11309" y="14846"/>
                </a:cubicBezTo>
                <a:lnTo>
                  <a:pt x="11309" y="14703"/>
                </a:lnTo>
                <a:cubicBezTo>
                  <a:pt x="11334" y="14708"/>
                  <a:pt x="11384" y="14713"/>
                  <a:pt x="11416" y="14713"/>
                </a:cubicBezTo>
                <a:cubicBezTo>
                  <a:pt x="11460" y="14713"/>
                  <a:pt x="11491" y="14703"/>
                  <a:pt x="11518" y="14688"/>
                </a:cubicBezTo>
                <a:cubicBezTo>
                  <a:pt x="11548" y="14668"/>
                  <a:pt x="11555" y="14658"/>
                  <a:pt x="11593" y="14573"/>
                </a:cubicBezTo>
                <a:lnTo>
                  <a:pt x="11646" y="14455"/>
                </a:lnTo>
                <a:lnTo>
                  <a:pt x="11239" y="13543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809600"/>
            <a:ext cx="11090275" cy="888448"/>
          </a:xfrm>
        </p:spPr>
        <p:txBody>
          <a:bodyPr>
            <a:spAutoFit/>
          </a:bodyPr>
          <a:lstStyle>
            <a:lvl1pPr marL="0" indent="0" algn="ctr">
              <a:lnSpc>
                <a:spcPts val="6800"/>
              </a:lnSpc>
              <a:buNone/>
              <a:defRPr sz="6600" b="1" baseline="0"/>
            </a:lvl1pPr>
          </a:lstStyle>
          <a:p>
            <a:pPr lvl="0"/>
            <a:r>
              <a:rPr lang="en-US"/>
              <a:t>Click to add title</a:t>
            </a:r>
            <a:endParaRPr lang="en-GB"/>
          </a:p>
        </p:txBody>
      </p:sp>
      <p:sp>
        <p:nvSpPr>
          <p:cNvPr id="4" name="Text Placeholder 1"/>
          <p:cNvSpPr>
            <a:spLocks noGrp="1"/>
          </p:cNvSpPr>
          <p:nvPr>
            <p:ph type="body" sz="quarter" idx="11" hasCustomPrompt="1"/>
          </p:nvPr>
        </p:nvSpPr>
        <p:spPr>
          <a:xfrm>
            <a:off x="550862" y="5675060"/>
            <a:ext cx="11090275" cy="333425"/>
          </a:xfrm>
        </p:spPr>
        <p:txBody>
          <a:bodyPr wrap="square" rIns="46800">
            <a:sp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en-GB"/>
              <a:t>Click to add name or title</a:t>
            </a:r>
          </a:p>
        </p:txBody>
      </p:sp>
    </p:spTree>
    <p:extLst>
      <p:ext uri="{BB962C8B-B14F-4D97-AF65-F5344CB8AC3E}">
        <p14:creationId xmlns:p14="http://schemas.microsoft.com/office/powerpoint/2010/main" val="36812851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/Last Slide 01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>
            <a:spLocks noEditPoints="1"/>
          </p:cNvSpPr>
          <p:nvPr userDrawn="1"/>
        </p:nvSpPr>
        <p:spPr bwMode="auto">
          <a:xfrm>
            <a:off x="4594225" y="1014865"/>
            <a:ext cx="2995613" cy="3128963"/>
          </a:xfrm>
          <a:custGeom>
            <a:avLst/>
            <a:gdLst>
              <a:gd name="T0" fmla="*/ 6995 w 14226"/>
              <a:gd name="T1" fmla="*/ 44 h 14862"/>
              <a:gd name="T2" fmla="*/ 5523 w 14226"/>
              <a:gd name="T3" fmla="*/ 6697 h 14862"/>
              <a:gd name="T4" fmla="*/ 9684 w 14226"/>
              <a:gd name="T5" fmla="*/ 2674 h 14862"/>
              <a:gd name="T6" fmla="*/ 7027 w 14226"/>
              <a:gd name="T7" fmla="*/ 2842 h 14862"/>
              <a:gd name="T8" fmla="*/ 4716 w 14226"/>
              <a:gd name="T9" fmla="*/ 4322 h 14862"/>
              <a:gd name="T10" fmla="*/ 8455 w 14226"/>
              <a:gd name="T11" fmla="*/ 6150 h 14862"/>
              <a:gd name="T12" fmla="*/ 0 w 14226"/>
              <a:gd name="T13" fmla="*/ 12146 h 14862"/>
              <a:gd name="T14" fmla="*/ 2063 w 14226"/>
              <a:gd name="T15" fmla="*/ 11055 h 14862"/>
              <a:gd name="T16" fmla="*/ 441 w 14226"/>
              <a:gd name="T17" fmla="*/ 11055 h 14862"/>
              <a:gd name="T18" fmla="*/ 3234 w 14226"/>
              <a:gd name="T19" fmla="*/ 12030 h 14862"/>
              <a:gd name="T20" fmla="*/ 4161 w 14226"/>
              <a:gd name="T21" fmla="*/ 12186 h 14862"/>
              <a:gd name="T22" fmla="*/ 3811 w 14226"/>
              <a:gd name="T23" fmla="*/ 11478 h 14862"/>
              <a:gd name="T24" fmla="*/ 4958 w 14226"/>
              <a:gd name="T25" fmla="*/ 12351 h 14862"/>
              <a:gd name="T26" fmla="*/ 5244 w 14226"/>
              <a:gd name="T27" fmla="*/ 11803 h 14862"/>
              <a:gd name="T28" fmla="*/ 7830 w 14226"/>
              <a:gd name="T29" fmla="*/ 11809 h 14862"/>
              <a:gd name="T30" fmla="*/ 6940 w 14226"/>
              <a:gd name="T31" fmla="*/ 11283 h 14862"/>
              <a:gd name="T32" fmla="*/ 8551 w 14226"/>
              <a:gd name="T33" fmla="*/ 11244 h 14862"/>
              <a:gd name="T34" fmla="*/ 9358 w 14226"/>
              <a:gd name="T35" fmla="*/ 12154 h 14862"/>
              <a:gd name="T36" fmla="*/ 10104 w 14226"/>
              <a:gd name="T37" fmla="*/ 12154 h 14862"/>
              <a:gd name="T38" fmla="*/ 11076 w 14226"/>
              <a:gd name="T39" fmla="*/ 12041 h 14862"/>
              <a:gd name="T40" fmla="*/ 10767 w 14226"/>
              <a:gd name="T41" fmla="*/ 11281 h 14862"/>
              <a:gd name="T42" fmla="*/ 12598 w 14226"/>
              <a:gd name="T43" fmla="*/ 12155 h 14862"/>
              <a:gd name="T44" fmla="*/ 11886 w 14226"/>
              <a:gd name="T45" fmla="*/ 11606 h 14862"/>
              <a:gd name="T46" fmla="*/ 14226 w 14226"/>
              <a:gd name="T47" fmla="*/ 12156 h 14862"/>
              <a:gd name="T48" fmla="*/ 12870 w 14226"/>
              <a:gd name="T49" fmla="*/ 12154 h 14862"/>
              <a:gd name="T50" fmla="*/ 703 w 14226"/>
              <a:gd name="T51" fmla="*/ 10248 h 14862"/>
              <a:gd name="T52" fmla="*/ 2765 w 14226"/>
              <a:gd name="T53" fmla="*/ 8745 h 14862"/>
              <a:gd name="T54" fmla="*/ 1144 w 14226"/>
              <a:gd name="T55" fmla="*/ 8950 h 14862"/>
              <a:gd name="T56" fmla="*/ 3458 w 14226"/>
              <a:gd name="T57" fmla="*/ 9588 h 14862"/>
              <a:gd name="T58" fmla="*/ 3540 w 14226"/>
              <a:gd name="T59" fmla="*/ 9754 h 14862"/>
              <a:gd name="T60" fmla="*/ 4659 w 14226"/>
              <a:gd name="T61" fmla="*/ 9628 h 14862"/>
              <a:gd name="T62" fmla="*/ 4636 w 14226"/>
              <a:gd name="T63" fmla="*/ 9395 h 14862"/>
              <a:gd name="T64" fmla="*/ 5931 w 14226"/>
              <a:gd name="T65" fmla="*/ 9695 h 14862"/>
              <a:gd name="T66" fmla="*/ 7688 w 14226"/>
              <a:gd name="T67" fmla="*/ 10054 h 14862"/>
              <a:gd name="T68" fmla="*/ 6788 w 14226"/>
              <a:gd name="T69" fmla="*/ 8716 h 14862"/>
              <a:gd name="T70" fmla="*/ 8785 w 14226"/>
              <a:gd name="T71" fmla="*/ 10071 h 14862"/>
              <a:gd name="T72" fmla="*/ 9932 w 14226"/>
              <a:gd name="T73" fmla="*/ 9348 h 14862"/>
              <a:gd name="T74" fmla="*/ 10126 w 14226"/>
              <a:gd name="T75" fmla="*/ 9951 h 14862"/>
              <a:gd name="T76" fmla="*/ 11170 w 14226"/>
              <a:gd name="T77" fmla="*/ 10011 h 14862"/>
              <a:gd name="T78" fmla="*/ 10998 w 14226"/>
              <a:gd name="T79" fmla="*/ 9181 h 14862"/>
              <a:gd name="T80" fmla="*/ 12556 w 14226"/>
              <a:gd name="T81" fmla="*/ 9788 h 14862"/>
              <a:gd name="T82" fmla="*/ 13426 w 14226"/>
              <a:gd name="T83" fmla="*/ 9140 h 14862"/>
              <a:gd name="T84" fmla="*/ 12807 w 14226"/>
              <a:gd name="T85" fmla="*/ 9375 h 14862"/>
              <a:gd name="T86" fmla="*/ 1891 w 14226"/>
              <a:gd name="T87" fmla="*/ 13100 h 14862"/>
              <a:gd name="T88" fmla="*/ 3485 w 14226"/>
              <a:gd name="T89" fmla="*/ 12951 h 14862"/>
              <a:gd name="T90" fmla="*/ 4229 w 14226"/>
              <a:gd name="T91" fmla="*/ 14314 h 14862"/>
              <a:gd name="T92" fmla="*/ 3485 w 14226"/>
              <a:gd name="T93" fmla="*/ 13543 h 14862"/>
              <a:gd name="T94" fmla="*/ 4899 w 14226"/>
              <a:gd name="T95" fmla="*/ 13543 h 14862"/>
              <a:gd name="T96" fmla="*/ 6061 w 14226"/>
              <a:gd name="T97" fmla="*/ 14344 h 14862"/>
              <a:gd name="T98" fmla="*/ 5451 w 14226"/>
              <a:gd name="T99" fmla="*/ 13543 h 14862"/>
              <a:gd name="T100" fmla="*/ 6678 w 14226"/>
              <a:gd name="T101" fmla="*/ 13941 h 14862"/>
              <a:gd name="T102" fmla="*/ 7551 w 14226"/>
              <a:gd name="T103" fmla="*/ 13834 h 14862"/>
              <a:gd name="T104" fmla="*/ 7833 w 14226"/>
              <a:gd name="T105" fmla="*/ 14314 h 14862"/>
              <a:gd name="T106" fmla="*/ 8914 w 14226"/>
              <a:gd name="T107" fmla="*/ 13678 h 14862"/>
              <a:gd name="T108" fmla="*/ 9423 w 14226"/>
              <a:gd name="T109" fmla="*/ 14164 h 14862"/>
              <a:gd name="T110" fmla="*/ 10299 w 14226"/>
              <a:gd name="T111" fmla="*/ 14453 h 14862"/>
              <a:gd name="T112" fmla="*/ 9918 w 14226"/>
              <a:gd name="T113" fmla="*/ 13155 h 14862"/>
              <a:gd name="T114" fmla="*/ 10576 w 14226"/>
              <a:gd name="T115" fmla="*/ 14421 h 14862"/>
              <a:gd name="T116" fmla="*/ 10678 w 14226"/>
              <a:gd name="T117" fmla="*/ 14163 h 14862"/>
              <a:gd name="T118" fmla="*/ 11845 w 14226"/>
              <a:gd name="T119" fmla="*/ 13544 h 14862"/>
              <a:gd name="T120" fmla="*/ 11593 w 14226"/>
              <a:gd name="T121" fmla="*/ 14573 h 14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4226" h="14862">
                <a:moveTo>
                  <a:pt x="10734" y="6113"/>
                </a:moveTo>
                <a:cubicBezTo>
                  <a:pt x="10700" y="5475"/>
                  <a:pt x="10593" y="4730"/>
                  <a:pt x="10109" y="4263"/>
                </a:cubicBezTo>
                <a:cubicBezTo>
                  <a:pt x="9948" y="4116"/>
                  <a:pt x="9743" y="4025"/>
                  <a:pt x="9526" y="4004"/>
                </a:cubicBezTo>
                <a:cubicBezTo>
                  <a:pt x="9339" y="3481"/>
                  <a:pt x="9779" y="2979"/>
                  <a:pt x="10134" y="2618"/>
                </a:cubicBezTo>
                <a:cubicBezTo>
                  <a:pt x="10243" y="2509"/>
                  <a:pt x="10356" y="2403"/>
                  <a:pt x="10474" y="2299"/>
                </a:cubicBezTo>
                <a:lnTo>
                  <a:pt x="10403" y="2175"/>
                </a:lnTo>
                <a:cubicBezTo>
                  <a:pt x="10255" y="2224"/>
                  <a:pt x="10106" y="2269"/>
                  <a:pt x="9956" y="2310"/>
                </a:cubicBezTo>
                <a:cubicBezTo>
                  <a:pt x="9466" y="2435"/>
                  <a:pt x="8809" y="2569"/>
                  <a:pt x="8454" y="2143"/>
                </a:cubicBezTo>
                <a:cubicBezTo>
                  <a:pt x="8541" y="1948"/>
                  <a:pt x="8568" y="1718"/>
                  <a:pt x="8519" y="1510"/>
                </a:cubicBezTo>
                <a:cubicBezTo>
                  <a:pt x="8356" y="859"/>
                  <a:pt x="7764" y="390"/>
                  <a:pt x="7231" y="44"/>
                </a:cubicBezTo>
                <a:cubicBezTo>
                  <a:pt x="7197" y="18"/>
                  <a:pt x="7155" y="3"/>
                  <a:pt x="7113" y="0"/>
                </a:cubicBezTo>
                <a:cubicBezTo>
                  <a:pt x="7070" y="3"/>
                  <a:pt x="7029" y="18"/>
                  <a:pt x="6995" y="44"/>
                </a:cubicBezTo>
                <a:cubicBezTo>
                  <a:pt x="6463" y="390"/>
                  <a:pt x="5869" y="859"/>
                  <a:pt x="5708" y="1510"/>
                </a:cubicBezTo>
                <a:cubicBezTo>
                  <a:pt x="5660" y="1723"/>
                  <a:pt x="5683" y="1945"/>
                  <a:pt x="5773" y="2144"/>
                </a:cubicBezTo>
                <a:cubicBezTo>
                  <a:pt x="5415" y="2568"/>
                  <a:pt x="4760" y="2436"/>
                  <a:pt x="4270" y="2310"/>
                </a:cubicBezTo>
                <a:cubicBezTo>
                  <a:pt x="4120" y="2269"/>
                  <a:pt x="3970" y="2224"/>
                  <a:pt x="3823" y="2175"/>
                </a:cubicBezTo>
                <a:lnTo>
                  <a:pt x="3751" y="2300"/>
                </a:lnTo>
                <a:cubicBezTo>
                  <a:pt x="3869" y="2404"/>
                  <a:pt x="3984" y="2510"/>
                  <a:pt x="4093" y="2619"/>
                </a:cubicBezTo>
                <a:cubicBezTo>
                  <a:pt x="4445" y="2980"/>
                  <a:pt x="4889" y="3481"/>
                  <a:pt x="4699" y="4004"/>
                </a:cubicBezTo>
                <a:cubicBezTo>
                  <a:pt x="4485" y="4025"/>
                  <a:pt x="4273" y="4116"/>
                  <a:pt x="4118" y="4264"/>
                </a:cubicBezTo>
                <a:cubicBezTo>
                  <a:pt x="3634" y="4731"/>
                  <a:pt x="3525" y="5476"/>
                  <a:pt x="3493" y="6113"/>
                </a:cubicBezTo>
                <a:cubicBezTo>
                  <a:pt x="3489" y="6154"/>
                  <a:pt x="3493" y="6200"/>
                  <a:pt x="3513" y="6235"/>
                </a:cubicBezTo>
                <a:cubicBezTo>
                  <a:pt x="3536" y="6270"/>
                  <a:pt x="3570" y="6298"/>
                  <a:pt x="3609" y="6315"/>
                </a:cubicBezTo>
                <a:cubicBezTo>
                  <a:pt x="4179" y="6604"/>
                  <a:pt x="4874" y="6883"/>
                  <a:pt x="5523" y="6697"/>
                </a:cubicBezTo>
                <a:cubicBezTo>
                  <a:pt x="5728" y="6635"/>
                  <a:pt x="5914" y="6497"/>
                  <a:pt x="6039" y="6322"/>
                </a:cubicBezTo>
                <a:cubicBezTo>
                  <a:pt x="6585" y="6422"/>
                  <a:pt x="6799" y="7054"/>
                  <a:pt x="6935" y="7543"/>
                </a:cubicBezTo>
                <a:cubicBezTo>
                  <a:pt x="6975" y="7690"/>
                  <a:pt x="7009" y="7843"/>
                  <a:pt x="7040" y="7996"/>
                </a:cubicBezTo>
                <a:lnTo>
                  <a:pt x="7185" y="7996"/>
                </a:lnTo>
                <a:cubicBezTo>
                  <a:pt x="7216" y="7843"/>
                  <a:pt x="7250" y="7690"/>
                  <a:pt x="7290" y="7541"/>
                </a:cubicBezTo>
                <a:cubicBezTo>
                  <a:pt x="7426" y="7055"/>
                  <a:pt x="7640" y="6420"/>
                  <a:pt x="8186" y="6324"/>
                </a:cubicBezTo>
                <a:cubicBezTo>
                  <a:pt x="8311" y="6499"/>
                  <a:pt x="8499" y="6636"/>
                  <a:pt x="8703" y="6699"/>
                </a:cubicBezTo>
                <a:cubicBezTo>
                  <a:pt x="9351" y="6883"/>
                  <a:pt x="10046" y="6604"/>
                  <a:pt x="10615" y="6315"/>
                </a:cubicBezTo>
                <a:cubicBezTo>
                  <a:pt x="10653" y="6296"/>
                  <a:pt x="10690" y="6271"/>
                  <a:pt x="10713" y="6235"/>
                </a:cubicBezTo>
                <a:cubicBezTo>
                  <a:pt x="10731" y="6197"/>
                  <a:pt x="10737" y="6154"/>
                  <a:pt x="10733" y="6113"/>
                </a:cubicBezTo>
                <a:lnTo>
                  <a:pt x="10734" y="6113"/>
                </a:lnTo>
                <a:close/>
                <a:moveTo>
                  <a:pt x="9684" y="2674"/>
                </a:moveTo>
                <a:cubicBezTo>
                  <a:pt x="9271" y="3056"/>
                  <a:pt x="8958" y="3624"/>
                  <a:pt x="9233" y="4147"/>
                </a:cubicBezTo>
                <a:cubicBezTo>
                  <a:pt x="8995" y="4422"/>
                  <a:pt x="8633" y="4460"/>
                  <a:pt x="8271" y="4418"/>
                </a:cubicBezTo>
                <a:cubicBezTo>
                  <a:pt x="7913" y="4355"/>
                  <a:pt x="7544" y="4197"/>
                  <a:pt x="7275" y="4063"/>
                </a:cubicBezTo>
                <a:cubicBezTo>
                  <a:pt x="7293" y="3764"/>
                  <a:pt x="7340" y="3365"/>
                  <a:pt x="7466" y="3025"/>
                </a:cubicBezTo>
                <a:cubicBezTo>
                  <a:pt x="7609" y="2690"/>
                  <a:pt x="7824" y="2393"/>
                  <a:pt x="8181" y="2328"/>
                </a:cubicBezTo>
                <a:cubicBezTo>
                  <a:pt x="8498" y="2828"/>
                  <a:pt x="9145" y="2839"/>
                  <a:pt x="9683" y="2674"/>
                </a:cubicBezTo>
                <a:lnTo>
                  <a:pt x="9684" y="2674"/>
                </a:lnTo>
                <a:close/>
                <a:moveTo>
                  <a:pt x="7113" y="346"/>
                </a:moveTo>
                <a:cubicBezTo>
                  <a:pt x="7626" y="684"/>
                  <a:pt x="8440" y="1343"/>
                  <a:pt x="8166" y="1999"/>
                </a:cubicBezTo>
                <a:cubicBezTo>
                  <a:pt x="7676" y="2016"/>
                  <a:pt x="7361" y="2399"/>
                  <a:pt x="7196" y="2842"/>
                </a:cubicBezTo>
                <a:cubicBezTo>
                  <a:pt x="7164" y="2920"/>
                  <a:pt x="7136" y="2999"/>
                  <a:pt x="7111" y="3080"/>
                </a:cubicBezTo>
                <a:cubicBezTo>
                  <a:pt x="7087" y="2999"/>
                  <a:pt x="7059" y="2920"/>
                  <a:pt x="7027" y="2842"/>
                </a:cubicBezTo>
                <a:cubicBezTo>
                  <a:pt x="6861" y="2399"/>
                  <a:pt x="6547" y="2017"/>
                  <a:pt x="6057" y="1999"/>
                </a:cubicBezTo>
                <a:cubicBezTo>
                  <a:pt x="5784" y="1342"/>
                  <a:pt x="6597" y="684"/>
                  <a:pt x="7113" y="346"/>
                </a:cubicBezTo>
                <a:close/>
                <a:moveTo>
                  <a:pt x="4544" y="2674"/>
                </a:moveTo>
                <a:cubicBezTo>
                  <a:pt x="5081" y="2839"/>
                  <a:pt x="5729" y="2826"/>
                  <a:pt x="6046" y="2326"/>
                </a:cubicBezTo>
                <a:cubicBezTo>
                  <a:pt x="6403" y="2394"/>
                  <a:pt x="6616" y="2689"/>
                  <a:pt x="6760" y="3024"/>
                </a:cubicBezTo>
                <a:cubicBezTo>
                  <a:pt x="6885" y="3365"/>
                  <a:pt x="6934" y="3764"/>
                  <a:pt x="6951" y="4063"/>
                </a:cubicBezTo>
                <a:cubicBezTo>
                  <a:pt x="6638" y="4227"/>
                  <a:pt x="6303" y="4347"/>
                  <a:pt x="5956" y="4418"/>
                </a:cubicBezTo>
                <a:cubicBezTo>
                  <a:pt x="5595" y="4460"/>
                  <a:pt x="5230" y="4424"/>
                  <a:pt x="4994" y="4146"/>
                </a:cubicBezTo>
                <a:cubicBezTo>
                  <a:pt x="5269" y="3623"/>
                  <a:pt x="4956" y="3056"/>
                  <a:pt x="4544" y="2674"/>
                </a:cubicBezTo>
                <a:close/>
                <a:moveTo>
                  <a:pt x="5771" y="6149"/>
                </a:moveTo>
                <a:cubicBezTo>
                  <a:pt x="5340" y="6714"/>
                  <a:pt x="4363" y="6339"/>
                  <a:pt x="3814" y="6061"/>
                </a:cubicBezTo>
                <a:cubicBezTo>
                  <a:pt x="3849" y="5449"/>
                  <a:pt x="4013" y="4414"/>
                  <a:pt x="4716" y="4322"/>
                </a:cubicBezTo>
                <a:cubicBezTo>
                  <a:pt x="4978" y="4737"/>
                  <a:pt x="5466" y="4819"/>
                  <a:pt x="5931" y="4741"/>
                </a:cubicBezTo>
                <a:cubicBezTo>
                  <a:pt x="6015" y="4730"/>
                  <a:pt x="6098" y="4716"/>
                  <a:pt x="6180" y="4696"/>
                </a:cubicBezTo>
                <a:cubicBezTo>
                  <a:pt x="6122" y="4757"/>
                  <a:pt x="6068" y="4821"/>
                  <a:pt x="6018" y="4886"/>
                </a:cubicBezTo>
                <a:cubicBezTo>
                  <a:pt x="5718" y="5251"/>
                  <a:pt x="5543" y="5715"/>
                  <a:pt x="5771" y="6149"/>
                </a:cubicBezTo>
                <a:close/>
                <a:moveTo>
                  <a:pt x="8164" y="5996"/>
                </a:moveTo>
                <a:cubicBezTo>
                  <a:pt x="7573" y="6021"/>
                  <a:pt x="7239" y="6576"/>
                  <a:pt x="7114" y="7124"/>
                </a:cubicBezTo>
                <a:cubicBezTo>
                  <a:pt x="6988" y="6575"/>
                  <a:pt x="6654" y="6020"/>
                  <a:pt x="6061" y="5996"/>
                </a:cubicBezTo>
                <a:cubicBezTo>
                  <a:pt x="5941" y="5654"/>
                  <a:pt x="6091" y="5321"/>
                  <a:pt x="6309" y="5029"/>
                </a:cubicBezTo>
                <a:cubicBezTo>
                  <a:pt x="6543" y="4764"/>
                  <a:pt x="6814" y="4533"/>
                  <a:pt x="7113" y="4344"/>
                </a:cubicBezTo>
                <a:cubicBezTo>
                  <a:pt x="7363" y="4509"/>
                  <a:pt x="7685" y="4749"/>
                  <a:pt x="7918" y="5029"/>
                </a:cubicBezTo>
                <a:cubicBezTo>
                  <a:pt x="8135" y="5320"/>
                  <a:pt x="8286" y="5654"/>
                  <a:pt x="8164" y="5996"/>
                </a:cubicBezTo>
                <a:close/>
                <a:moveTo>
                  <a:pt x="8455" y="6150"/>
                </a:moveTo>
                <a:cubicBezTo>
                  <a:pt x="8685" y="5715"/>
                  <a:pt x="8509" y="5250"/>
                  <a:pt x="8208" y="4885"/>
                </a:cubicBezTo>
                <a:cubicBezTo>
                  <a:pt x="8158" y="4820"/>
                  <a:pt x="8104" y="4756"/>
                  <a:pt x="8046" y="4696"/>
                </a:cubicBezTo>
                <a:cubicBezTo>
                  <a:pt x="8129" y="4716"/>
                  <a:pt x="8212" y="4731"/>
                  <a:pt x="8296" y="4741"/>
                </a:cubicBezTo>
                <a:cubicBezTo>
                  <a:pt x="8761" y="4819"/>
                  <a:pt x="9249" y="4738"/>
                  <a:pt x="9509" y="4323"/>
                </a:cubicBezTo>
                <a:cubicBezTo>
                  <a:pt x="10214" y="4414"/>
                  <a:pt x="10379" y="5448"/>
                  <a:pt x="10413" y="6063"/>
                </a:cubicBezTo>
                <a:cubicBezTo>
                  <a:pt x="9864" y="6338"/>
                  <a:pt x="8888" y="6713"/>
                  <a:pt x="8455" y="6150"/>
                </a:cubicBezTo>
                <a:close/>
                <a:moveTo>
                  <a:pt x="441" y="11055"/>
                </a:moveTo>
                <a:lnTo>
                  <a:pt x="441" y="12146"/>
                </a:lnTo>
                <a:lnTo>
                  <a:pt x="621" y="12146"/>
                </a:lnTo>
                <a:lnTo>
                  <a:pt x="621" y="12351"/>
                </a:lnTo>
                <a:lnTo>
                  <a:pt x="0" y="12351"/>
                </a:lnTo>
                <a:lnTo>
                  <a:pt x="0" y="12146"/>
                </a:lnTo>
                <a:lnTo>
                  <a:pt x="185" y="12146"/>
                </a:lnTo>
                <a:lnTo>
                  <a:pt x="185" y="11055"/>
                </a:lnTo>
                <a:lnTo>
                  <a:pt x="0" y="11055"/>
                </a:lnTo>
                <a:lnTo>
                  <a:pt x="0" y="10850"/>
                </a:lnTo>
                <a:lnTo>
                  <a:pt x="683" y="10850"/>
                </a:lnTo>
                <a:lnTo>
                  <a:pt x="925" y="11620"/>
                </a:lnTo>
                <a:cubicBezTo>
                  <a:pt x="981" y="11800"/>
                  <a:pt x="1000" y="11871"/>
                  <a:pt x="1031" y="12045"/>
                </a:cubicBezTo>
                <a:cubicBezTo>
                  <a:pt x="1044" y="11973"/>
                  <a:pt x="1054" y="11921"/>
                  <a:pt x="1060" y="11896"/>
                </a:cubicBezTo>
                <a:cubicBezTo>
                  <a:pt x="1068" y="11871"/>
                  <a:pt x="1098" y="11766"/>
                  <a:pt x="1148" y="11606"/>
                </a:cubicBezTo>
                <a:lnTo>
                  <a:pt x="1383" y="10850"/>
                </a:lnTo>
                <a:lnTo>
                  <a:pt x="2063" y="10850"/>
                </a:lnTo>
                <a:lnTo>
                  <a:pt x="2063" y="11055"/>
                </a:lnTo>
                <a:lnTo>
                  <a:pt x="1875" y="11055"/>
                </a:lnTo>
                <a:lnTo>
                  <a:pt x="1875" y="12146"/>
                </a:lnTo>
                <a:lnTo>
                  <a:pt x="2063" y="12146"/>
                </a:lnTo>
                <a:lnTo>
                  <a:pt x="2063" y="12351"/>
                </a:lnTo>
                <a:lnTo>
                  <a:pt x="1403" y="12351"/>
                </a:lnTo>
                <a:lnTo>
                  <a:pt x="1403" y="12146"/>
                </a:lnTo>
                <a:lnTo>
                  <a:pt x="1580" y="12146"/>
                </a:lnTo>
                <a:lnTo>
                  <a:pt x="1580" y="11055"/>
                </a:lnTo>
                <a:lnTo>
                  <a:pt x="1148" y="12350"/>
                </a:lnTo>
                <a:lnTo>
                  <a:pt x="866" y="12350"/>
                </a:lnTo>
                <a:lnTo>
                  <a:pt x="441" y="11054"/>
                </a:lnTo>
                <a:lnTo>
                  <a:pt x="441" y="11055"/>
                </a:lnTo>
                <a:close/>
                <a:moveTo>
                  <a:pt x="3234" y="12030"/>
                </a:moveTo>
                <a:cubicBezTo>
                  <a:pt x="3217" y="12103"/>
                  <a:pt x="3181" y="12170"/>
                  <a:pt x="3131" y="12225"/>
                </a:cubicBezTo>
                <a:cubicBezTo>
                  <a:pt x="3041" y="12329"/>
                  <a:pt x="2901" y="12380"/>
                  <a:pt x="2710" y="12380"/>
                </a:cubicBezTo>
                <a:cubicBezTo>
                  <a:pt x="2356" y="12380"/>
                  <a:pt x="2140" y="12165"/>
                  <a:pt x="2140" y="11814"/>
                </a:cubicBezTo>
                <a:cubicBezTo>
                  <a:pt x="2140" y="11460"/>
                  <a:pt x="2353" y="11244"/>
                  <a:pt x="2699" y="11244"/>
                </a:cubicBezTo>
                <a:cubicBezTo>
                  <a:pt x="3065" y="11244"/>
                  <a:pt x="3249" y="11441"/>
                  <a:pt x="3249" y="11844"/>
                </a:cubicBezTo>
                <a:lnTo>
                  <a:pt x="3249" y="11893"/>
                </a:lnTo>
                <a:lnTo>
                  <a:pt x="2443" y="11893"/>
                </a:lnTo>
                <a:cubicBezTo>
                  <a:pt x="2453" y="12074"/>
                  <a:pt x="2550" y="12175"/>
                  <a:pt x="2714" y="12175"/>
                </a:cubicBezTo>
                <a:cubicBezTo>
                  <a:pt x="2839" y="12175"/>
                  <a:pt x="2919" y="12125"/>
                  <a:pt x="2946" y="12029"/>
                </a:cubicBezTo>
                <a:lnTo>
                  <a:pt x="3234" y="12029"/>
                </a:lnTo>
                <a:lnTo>
                  <a:pt x="3234" y="12030"/>
                </a:lnTo>
                <a:close/>
                <a:moveTo>
                  <a:pt x="2946" y="11713"/>
                </a:moveTo>
                <a:cubicBezTo>
                  <a:pt x="2940" y="11541"/>
                  <a:pt x="2854" y="11449"/>
                  <a:pt x="2703" y="11449"/>
                </a:cubicBezTo>
                <a:cubicBezTo>
                  <a:pt x="2555" y="11449"/>
                  <a:pt x="2465" y="11541"/>
                  <a:pt x="2449" y="11711"/>
                </a:cubicBezTo>
                <a:lnTo>
                  <a:pt x="2946" y="11711"/>
                </a:lnTo>
                <a:lnTo>
                  <a:pt x="2946" y="11713"/>
                </a:lnTo>
                <a:close/>
                <a:moveTo>
                  <a:pt x="3810" y="12041"/>
                </a:moveTo>
                <a:cubicBezTo>
                  <a:pt x="3810" y="12110"/>
                  <a:pt x="3812" y="12126"/>
                  <a:pt x="3831" y="12144"/>
                </a:cubicBezTo>
                <a:cubicBezTo>
                  <a:pt x="3848" y="12164"/>
                  <a:pt x="3873" y="12176"/>
                  <a:pt x="3900" y="12176"/>
                </a:cubicBezTo>
                <a:cubicBezTo>
                  <a:pt x="3938" y="12176"/>
                  <a:pt x="3972" y="12152"/>
                  <a:pt x="3984" y="12115"/>
                </a:cubicBezTo>
                <a:cubicBezTo>
                  <a:pt x="3990" y="12093"/>
                  <a:pt x="3992" y="12070"/>
                  <a:pt x="3995" y="11986"/>
                </a:cubicBezTo>
                <a:lnTo>
                  <a:pt x="4182" y="11986"/>
                </a:lnTo>
                <a:cubicBezTo>
                  <a:pt x="4182" y="12101"/>
                  <a:pt x="4180" y="12129"/>
                  <a:pt x="4161" y="12186"/>
                </a:cubicBezTo>
                <a:cubicBezTo>
                  <a:pt x="4125" y="12315"/>
                  <a:pt x="4017" y="12380"/>
                  <a:pt x="3841" y="12380"/>
                </a:cubicBezTo>
                <a:cubicBezTo>
                  <a:pt x="3612" y="12380"/>
                  <a:pt x="3501" y="12266"/>
                  <a:pt x="3501" y="12023"/>
                </a:cubicBezTo>
                <a:lnTo>
                  <a:pt x="3501" y="11478"/>
                </a:lnTo>
                <a:lnTo>
                  <a:pt x="3325" y="11478"/>
                </a:lnTo>
                <a:lnTo>
                  <a:pt x="3325" y="11281"/>
                </a:lnTo>
                <a:lnTo>
                  <a:pt x="3503" y="11281"/>
                </a:lnTo>
                <a:lnTo>
                  <a:pt x="3503" y="11064"/>
                </a:lnTo>
                <a:lnTo>
                  <a:pt x="3811" y="10958"/>
                </a:lnTo>
                <a:lnTo>
                  <a:pt x="3811" y="11283"/>
                </a:lnTo>
                <a:lnTo>
                  <a:pt x="4120" y="11283"/>
                </a:lnTo>
                <a:lnTo>
                  <a:pt x="4120" y="11478"/>
                </a:lnTo>
                <a:lnTo>
                  <a:pt x="3811" y="11478"/>
                </a:lnTo>
                <a:lnTo>
                  <a:pt x="3811" y="12040"/>
                </a:lnTo>
                <a:lnTo>
                  <a:pt x="3810" y="12041"/>
                </a:lnTo>
                <a:close/>
                <a:moveTo>
                  <a:pt x="4746" y="11531"/>
                </a:moveTo>
                <a:cubicBezTo>
                  <a:pt x="4771" y="11368"/>
                  <a:pt x="4910" y="11247"/>
                  <a:pt x="5075" y="11244"/>
                </a:cubicBezTo>
                <a:cubicBezTo>
                  <a:pt x="5117" y="11244"/>
                  <a:pt x="5142" y="11255"/>
                  <a:pt x="5171" y="11281"/>
                </a:cubicBezTo>
                <a:lnTo>
                  <a:pt x="5171" y="11545"/>
                </a:lnTo>
                <a:cubicBezTo>
                  <a:pt x="5126" y="11534"/>
                  <a:pt x="5101" y="11533"/>
                  <a:pt x="5067" y="11533"/>
                </a:cubicBezTo>
                <a:cubicBezTo>
                  <a:pt x="4985" y="11533"/>
                  <a:pt x="4917" y="11554"/>
                  <a:pt x="4862" y="11601"/>
                </a:cubicBezTo>
                <a:cubicBezTo>
                  <a:pt x="4794" y="11663"/>
                  <a:pt x="4764" y="11739"/>
                  <a:pt x="4764" y="11860"/>
                </a:cubicBezTo>
                <a:lnTo>
                  <a:pt x="4764" y="12155"/>
                </a:lnTo>
                <a:lnTo>
                  <a:pt x="4958" y="12155"/>
                </a:lnTo>
                <a:lnTo>
                  <a:pt x="4958" y="12351"/>
                </a:lnTo>
                <a:lnTo>
                  <a:pt x="4294" y="12351"/>
                </a:lnTo>
                <a:lnTo>
                  <a:pt x="4294" y="12155"/>
                </a:lnTo>
                <a:lnTo>
                  <a:pt x="4456" y="12155"/>
                </a:lnTo>
                <a:lnTo>
                  <a:pt x="4456" y="11478"/>
                </a:lnTo>
                <a:lnTo>
                  <a:pt x="4294" y="11478"/>
                </a:lnTo>
                <a:lnTo>
                  <a:pt x="4294" y="11283"/>
                </a:lnTo>
                <a:lnTo>
                  <a:pt x="4746" y="11283"/>
                </a:lnTo>
                <a:lnTo>
                  <a:pt x="4746" y="11533"/>
                </a:lnTo>
                <a:lnTo>
                  <a:pt x="4746" y="11531"/>
                </a:lnTo>
                <a:close/>
                <a:moveTo>
                  <a:pt x="6436" y="11814"/>
                </a:moveTo>
                <a:cubicBezTo>
                  <a:pt x="6436" y="12155"/>
                  <a:pt x="6201" y="12380"/>
                  <a:pt x="5844" y="12380"/>
                </a:cubicBezTo>
                <a:cubicBezTo>
                  <a:pt x="5476" y="12380"/>
                  <a:pt x="5244" y="12158"/>
                  <a:pt x="5244" y="11803"/>
                </a:cubicBezTo>
                <a:cubicBezTo>
                  <a:pt x="5244" y="11466"/>
                  <a:pt x="5481" y="11244"/>
                  <a:pt x="5839" y="11244"/>
                </a:cubicBezTo>
                <a:cubicBezTo>
                  <a:pt x="6204" y="11244"/>
                  <a:pt x="6436" y="11464"/>
                  <a:pt x="6436" y="11814"/>
                </a:cubicBezTo>
                <a:close/>
                <a:moveTo>
                  <a:pt x="5561" y="11806"/>
                </a:moveTo>
                <a:cubicBezTo>
                  <a:pt x="5561" y="12036"/>
                  <a:pt x="5669" y="12176"/>
                  <a:pt x="5840" y="12176"/>
                </a:cubicBezTo>
                <a:cubicBezTo>
                  <a:pt x="6017" y="12176"/>
                  <a:pt x="6119" y="12043"/>
                  <a:pt x="6119" y="11804"/>
                </a:cubicBezTo>
                <a:cubicBezTo>
                  <a:pt x="6119" y="11581"/>
                  <a:pt x="6015" y="11449"/>
                  <a:pt x="5841" y="11449"/>
                </a:cubicBezTo>
                <a:cubicBezTo>
                  <a:pt x="5670" y="11449"/>
                  <a:pt x="5562" y="11586"/>
                  <a:pt x="5562" y="11806"/>
                </a:cubicBezTo>
                <a:lnTo>
                  <a:pt x="5561" y="11806"/>
                </a:lnTo>
                <a:close/>
                <a:moveTo>
                  <a:pt x="6940" y="11514"/>
                </a:moveTo>
                <a:cubicBezTo>
                  <a:pt x="6959" y="11429"/>
                  <a:pt x="6982" y="11390"/>
                  <a:pt x="7049" y="11336"/>
                </a:cubicBezTo>
                <a:cubicBezTo>
                  <a:pt x="7124" y="11274"/>
                  <a:pt x="7217" y="11244"/>
                  <a:pt x="7339" y="11244"/>
                </a:cubicBezTo>
                <a:cubicBezTo>
                  <a:pt x="7654" y="11244"/>
                  <a:pt x="7830" y="11449"/>
                  <a:pt x="7830" y="11809"/>
                </a:cubicBezTo>
                <a:cubicBezTo>
                  <a:pt x="7830" y="12176"/>
                  <a:pt x="7650" y="12381"/>
                  <a:pt x="7330" y="12381"/>
                </a:cubicBezTo>
                <a:cubicBezTo>
                  <a:pt x="7142" y="12381"/>
                  <a:pt x="7017" y="12306"/>
                  <a:pt x="6959" y="12158"/>
                </a:cubicBezTo>
                <a:lnTo>
                  <a:pt x="6959" y="12548"/>
                </a:lnTo>
                <a:lnTo>
                  <a:pt x="7134" y="12548"/>
                </a:lnTo>
                <a:lnTo>
                  <a:pt x="7134" y="12744"/>
                </a:lnTo>
                <a:lnTo>
                  <a:pt x="6492" y="12744"/>
                </a:lnTo>
                <a:lnTo>
                  <a:pt x="6492" y="12548"/>
                </a:lnTo>
                <a:lnTo>
                  <a:pt x="6650" y="12548"/>
                </a:lnTo>
                <a:lnTo>
                  <a:pt x="6650" y="11478"/>
                </a:lnTo>
                <a:lnTo>
                  <a:pt x="6493" y="11478"/>
                </a:lnTo>
                <a:lnTo>
                  <a:pt x="6493" y="11283"/>
                </a:lnTo>
                <a:lnTo>
                  <a:pt x="6940" y="11283"/>
                </a:lnTo>
                <a:lnTo>
                  <a:pt x="6940" y="11513"/>
                </a:lnTo>
                <a:lnTo>
                  <a:pt x="6940" y="11514"/>
                </a:lnTo>
                <a:close/>
                <a:moveTo>
                  <a:pt x="6952" y="11809"/>
                </a:moveTo>
                <a:cubicBezTo>
                  <a:pt x="6952" y="12043"/>
                  <a:pt x="7055" y="12176"/>
                  <a:pt x="7237" y="12176"/>
                </a:cubicBezTo>
                <a:cubicBezTo>
                  <a:pt x="7415" y="12176"/>
                  <a:pt x="7512" y="12048"/>
                  <a:pt x="7512" y="11814"/>
                </a:cubicBezTo>
                <a:cubicBezTo>
                  <a:pt x="7512" y="11580"/>
                  <a:pt x="7415" y="11449"/>
                  <a:pt x="7244" y="11449"/>
                </a:cubicBezTo>
                <a:cubicBezTo>
                  <a:pt x="7062" y="11449"/>
                  <a:pt x="6951" y="11584"/>
                  <a:pt x="6951" y="11809"/>
                </a:cubicBezTo>
                <a:lnTo>
                  <a:pt x="6952" y="11809"/>
                </a:lnTo>
                <a:close/>
                <a:moveTo>
                  <a:pt x="9147" y="11814"/>
                </a:moveTo>
                <a:cubicBezTo>
                  <a:pt x="9147" y="12155"/>
                  <a:pt x="8914" y="12380"/>
                  <a:pt x="8556" y="12380"/>
                </a:cubicBezTo>
                <a:cubicBezTo>
                  <a:pt x="8189" y="12380"/>
                  <a:pt x="7956" y="12158"/>
                  <a:pt x="7956" y="11803"/>
                </a:cubicBezTo>
                <a:cubicBezTo>
                  <a:pt x="7956" y="11466"/>
                  <a:pt x="8194" y="11244"/>
                  <a:pt x="8551" y="11244"/>
                </a:cubicBezTo>
                <a:cubicBezTo>
                  <a:pt x="8916" y="11244"/>
                  <a:pt x="9148" y="11464"/>
                  <a:pt x="9147" y="11814"/>
                </a:cubicBezTo>
                <a:close/>
                <a:moveTo>
                  <a:pt x="8275" y="11806"/>
                </a:moveTo>
                <a:cubicBezTo>
                  <a:pt x="8275" y="12036"/>
                  <a:pt x="8380" y="12176"/>
                  <a:pt x="8551" y="12176"/>
                </a:cubicBezTo>
                <a:cubicBezTo>
                  <a:pt x="8729" y="12176"/>
                  <a:pt x="8830" y="12043"/>
                  <a:pt x="8830" y="11804"/>
                </a:cubicBezTo>
                <a:cubicBezTo>
                  <a:pt x="8830" y="11581"/>
                  <a:pt x="8727" y="11449"/>
                  <a:pt x="8554" y="11449"/>
                </a:cubicBezTo>
                <a:cubicBezTo>
                  <a:pt x="8382" y="11449"/>
                  <a:pt x="8275" y="11586"/>
                  <a:pt x="8275" y="11806"/>
                </a:cubicBezTo>
                <a:close/>
                <a:moveTo>
                  <a:pt x="9666" y="12156"/>
                </a:moveTo>
                <a:lnTo>
                  <a:pt x="9816" y="12156"/>
                </a:lnTo>
                <a:lnTo>
                  <a:pt x="9816" y="12350"/>
                </a:lnTo>
                <a:lnTo>
                  <a:pt x="9200" y="12350"/>
                </a:lnTo>
                <a:lnTo>
                  <a:pt x="9200" y="12154"/>
                </a:lnTo>
                <a:lnTo>
                  <a:pt x="9358" y="12154"/>
                </a:lnTo>
                <a:lnTo>
                  <a:pt x="9358" y="11013"/>
                </a:lnTo>
                <a:lnTo>
                  <a:pt x="9200" y="11013"/>
                </a:lnTo>
                <a:lnTo>
                  <a:pt x="9200" y="10818"/>
                </a:lnTo>
                <a:lnTo>
                  <a:pt x="9665" y="10818"/>
                </a:lnTo>
                <a:lnTo>
                  <a:pt x="9665" y="12155"/>
                </a:lnTo>
                <a:lnTo>
                  <a:pt x="9666" y="12156"/>
                </a:lnTo>
                <a:close/>
                <a:moveTo>
                  <a:pt x="10411" y="12156"/>
                </a:moveTo>
                <a:lnTo>
                  <a:pt x="10552" y="12156"/>
                </a:lnTo>
                <a:lnTo>
                  <a:pt x="10552" y="12350"/>
                </a:lnTo>
                <a:lnTo>
                  <a:pt x="9950" y="12350"/>
                </a:lnTo>
                <a:lnTo>
                  <a:pt x="9950" y="12154"/>
                </a:lnTo>
                <a:lnTo>
                  <a:pt x="10104" y="12154"/>
                </a:lnTo>
                <a:lnTo>
                  <a:pt x="10104" y="11476"/>
                </a:lnTo>
                <a:lnTo>
                  <a:pt x="9950" y="11476"/>
                </a:lnTo>
                <a:lnTo>
                  <a:pt x="9950" y="11281"/>
                </a:lnTo>
                <a:lnTo>
                  <a:pt x="10413" y="11281"/>
                </a:lnTo>
                <a:lnTo>
                  <a:pt x="10413" y="12154"/>
                </a:lnTo>
                <a:lnTo>
                  <a:pt x="10411" y="12156"/>
                </a:lnTo>
                <a:close/>
                <a:moveTo>
                  <a:pt x="10412" y="10819"/>
                </a:moveTo>
                <a:lnTo>
                  <a:pt x="10412" y="11104"/>
                </a:lnTo>
                <a:lnTo>
                  <a:pt x="10094" y="11104"/>
                </a:lnTo>
                <a:lnTo>
                  <a:pt x="10094" y="10819"/>
                </a:lnTo>
                <a:lnTo>
                  <a:pt x="10412" y="10819"/>
                </a:lnTo>
                <a:close/>
                <a:moveTo>
                  <a:pt x="11076" y="12041"/>
                </a:moveTo>
                <a:cubicBezTo>
                  <a:pt x="11076" y="12110"/>
                  <a:pt x="11079" y="12126"/>
                  <a:pt x="11096" y="12144"/>
                </a:cubicBezTo>
                <a:cubicBezTo>
                  <a:pt x="11113" y="12165"/>
                  <a:pt x="11139" y="12177"/>
                  <a:pt x="11166" y="12176"/>
                </a:cubicBezTo>
                <a:cubicBezTo>
                  <a:pt x="11205" y="12176"/>
                  <a:pt x="11239" y="12152"/>
                  <a:pt x="11250" y="12115"/>
                </a:cubicBezTo>
                <a:cubicBezTo>
                  <a:pt x="11256" y="12093"/>
                  <a:pt x="11259" y="12070"/>
                  <a:pt x="11261" y="11986"/>
                </a:cubicBezTo>
                <a:lnTo>
                  <a:pt x="11449" y="11986"/>
                </a:lnTo>
                <a:cubicBezTo>
                  <a:pt x="11449" y="12101"/>
                  <a:pt x="11446" y="12129"/>
                  <a:pt x="11428" y="12186"/>
                </a:cubicBezTo>
                <a:cubicBezTo>
                  <a:pt x="11391" y="12315"/>
                  <a:pt x="11284" y="12380"/>
                  <a:pt x="11107" y="12380"/>
                </a:cubicBezTo>
                <a:cubicBezTo>
                  <a:pt x="10879" y="12380"/>
                  <a:pt x="10767" y="12266"/>
                  <a:pt x="10767" y="12023"/>
                </a:cubicBezTo>
                <a:lnTo>
                  <a:pt x="10767" y="11478"/>
                </a:lnTo>
                <a:lnTo>
                  <a:pt x="10590" y="11478"/>
                </a:lnTo>
                <a:lnTo>
                  <a:pt x="10590" y="11281"/>
                </a:lnTo>
                <a:lnTo>
                  <a:pt x="10767" y="11281"/>
                </a:lnTo>
                <a:lnTo>
                  <a:pt x="10767" y="11064"/>
                </a:lnTo>
                <a:lnTo>
                  <a:pt x="11076" y="10958"/>
                </a:lnTo>
                <a:lnTo>
                  <a:pt x="11076" y="11283"/>
                </a:lnTo>
                <a:lnTo>
                  <a:pt x="11385" y="11283"/>
                </a:lnTo>
                <a:lnTo>
                  <a:pt x="11385" y="11478"/>
                </a:lnTo>
                <a:lnTo>
                  <a:pt x="11076" y="11478"/>
                </a:lnTo>
                <a:lnTo>
                  <a:pt x="11076" y="12040"/>
                </a:lnTo>
                <a:lnTo>
                  <a:pt x="11076" y="12041"/>
                </a:lnTo>
                <a:close/>
                <a:moveTo>
                  <a:pt x="11591" y="11606"/>
                </a:moveTo>
                <a:cubicBezTo>
                  <a:pt x="11600" y="11374"/>
                  <a:pt x="11778" y="11244"/>
                  <a:pt x="12089" y="11244"/>
                </a:cubicBezTo>
                <a:cubicBezTo>
                  <a:pt x="12441" y="11244"/>
                  <a:pt x="12598" y="11373"/>
                  <a:pt x="12598" y="11665"/>
                </a:cubicBezTo>
                <a:lnTo>
                  <a:pt x="12598" y="12155"/>
                </a:lnTo>
                <a:lnTo>
                  <a:pt x="12755" y="12155"/>
                </a:lnTo>
                <a:lnTo>
                  <a:pt x="12755" y="12351"/>
                </a:lnTo>
                <a:lnTo>
                  <a:pt x="12334" y="12351"/>
                </a:lnTo>
                <a:lnTo>
                  <a:pt x="12334" y="12155"/>
                </a:lnTo>
                <a:cubicBezTo>
                  <a:pt x="12253" y="12315"/>
                  <a:pt x="12140" y="12380"/>
                  <a:pt x="11944" y="12380"/>
                </a:cubicBezTo>
                <a:cubicBezTo>
                  <a:pt x="11694" y="12380"/>
                  <a:pt x="11546" y="12255"/>
                  <a:pt x="11546" y="12045"/>
                </a:cubicBezTo>
                <a:cubicBezTo>
                  <a:pt x="11546" y="11910"/>
                  <a:pt x="11615" y="11804"/>
                  <a:pt x="11744" y="11745"/>
                </a:cubicBezTo>
                <a:cubicBezTo>
                  <a:pt x="11825" y="11708"/>
                  <a:pt x="11951" y="11689"/>
                  <a:pt x="12135" y="11689"/>
                </a:cubicBezTo>
                <a:cubicBezTo>
                  <a:pt x="12190" y="11689"/>
                  <a:pt x="12216" y="11689"/>
                  <a:pt x="12314" y="11694"/>
                </a:cubicBezTo>
                <a:cubicBezTo>
                  <a:pt x="12311" y="11581"/>
                  <a:pt x="12306" y="11553"/>
                  <a:pt x="12284" y="11519"/>
                </a:cubicBezTo>
                <a:cubicBezTo>
                  <a:pt x="12247" y="11471"/>
                  <a:pt x="12191" y="11449"/>
                  <a:pt x="12096" y="11449"/>
                </a:cubicBezTo>
                <a:cubicBezTo>
                  <a:pt x="11962" y="11449"/>
                  <a:pt x="11895" y="11499"/>
                  <a:pt x="11886" y="11606"/>
                </a:cubicBezTo>
                <a:lnTo>
                  <a:pt x="11591" y="11606"/>
                </a:lnTo>
                <a:close/>
                <a:moveTo>
                  <a:pt x="12219" y="11856"/>
                </a:moveTo>
                <a:cubicBezTo>
                  <a:pt x="12100" y="11856"/>
                  <a:pt x="12030" y="11863"/>
                  <a:pt x="11969" y="11881"/>
                </a:cubicBezTo>
                <a:cubicBezTo>
                  <a:pt x="11888" y="11906"/>
                  <a:pt x="11840" y="11960"/>
                  <a:pt x="11840" y="12030"/>
                </a:cubicBezTo>
                <a:cubicBezTo>
                  <a:pt x="11840" y="12120"/>
                  <a:pt x="11910" y="12176"/>
                  <a:pt x="12023" y="12176"/>
                </a:cubicBezTo>
                <a:cubicBezTo>
                  <a:pt x="12208" y="12176"/>
                  <a:pt x="12295" y="12079"/>
                  <a:pt x="12318" y="11859"/>
                </a:cubicBezTo>
                <a:cubicBezTo>
                  <a:pt x="12275" y="11856"/>
                  <a:pt x="12255" y="11856"/>
                  <a:pt x="12219" y="11856"/>
                </a:cubicBezTo>
                <a:close/>
                <a:moveTo>
                  <a:pt x="13315" y="11499"/>
                </a:moveTo>
                <a:cubicBezTo>
                  <a:pt x="13360" y="11336"/>
                  <a:pt x="13495" y="11244"/>
                  <a:pt x="13695" y="11244"/>
                </a:cubicBezTo>
                <a:cubicBezTo>
                  <a:pt x="13939" y="11244"/>
                  <a:pt x="14076" y="11369"/>
                  <a:pt x="14076" y="11594"/>
                </a:cubicBezTo>
                <a:lnTo>
                  <a:pt x="14076" y="12156"/>
                </a:lnTo>
                <a:lnTo>
                  <a:pt x="14226" y="12156"/>
                </a:lnTo>
                <a:lnTo>
                  <a:pt x="14226" y="12350"/>
                </a:lnTo>
                <a:lnTo>
                  <a:pt x="13625" y="12350"/>
                </a:lnTo>
                <a:lnTo>
                  <a:pt x="13625" y="12154"/>
                </a:lnTo>
                <a:lnTo>
                  <a:pt x="13769" y="12154"/>
                </a:lnTo>
                <a:lnTo>
                  <a:pt x="13769" y="11678"/>
                </a:lnTo>
                <a:cubicBezTo>
                  <a:pt x="13769" y="11521"/>
                  <a:pt x="13706" y="11448"/>
                  <a:pt x="13570" y="11448"/>
                </a:cubicBezTo>
                <a:cubicBezTo>
                  <a:pt x="13429" y="11448"/>
                  <a:pt x="13339" y="11555"/>
                  <a:pt x="13339" y="11729"/>
                </a:cubicBezTo>
                <a:lnTo>
                  <a:pt x="13339" y="12154"/>
                </a:lnTo>
                <a:lnTo>
                  <a:pt x="13482" y="12154"/>
                </a:lnTo>
                <a:lnTo>
                  <a:pt x="13482" y="12350"/>
                </a:lnTo>
                <a:lnTo>
                  <a:pt x="12870" y="12350"/>
                </a:lnTo>
                <a:lnTo>
                  <a:pt x="12870" y="12154"/>
                </a:lnTo>
                <a:lnTo>
                  <a:pt x="13030" y="12154"/>
                </a:lnTo>
                <a:lnTo>
                  <a:pt x="13030" y="11476"/>
                </a:lnTo>
                <a:lnTo>
                  <a:pt x="12870" y="11476"/>
                </a:lnTo>
                <a:lnTo>
                  <a:pt x="12870" y="11281"/>
                </a:lnTo>
                <a:lnTo>
                  <a:pt x="13316" y="11281"/>
                </a:lnTo>
                <a:lnTo>
                  <a:pt x="13316" y="11497"/>
                </a:lnTo>
                <a:lnTo>
                  <a:pt x="13315" y="11499"/>
                </a:lnTo>
                <a:close/>
                <a:moveTo>
                  <a:pt x="1144" y="8950"/>
                </a:moveTo>
                <a:lnTo>
                  <a:pt x="1144" y="10043"/>
                </a:lnTo>
                <a:lnTo>
                  <a:pt x="1325" y="10043"/>
                </a:lnTo>
                <a:lnTo>
                  <a:pt x="1325" y="10248"/>
                </a:lnTo>
                <a:lnTo>
                  <a:pt x="703" y="10248"/>
                </a:lnTo>
                <a:lnTo>
                  <a:pt x="703" y="10043"/>
                </a:lnTo>
                <a:lnTo>
                  <a:pt x="888" y="10043"/>
                </a:lnTo>
                <a:lnTo>
                  <a:pt x="888" y="8950"/>
                </a:lnTo>
                <a:lnTo>
                  <a:pt x="703" y="8950"/>
                </a:lnTo>
                <a:lnTo>
                  <a:pt x="703" y="8745"/>
                </a:lnTo>
                <a:lnTo>
                  <a:pt x="1385" y="8745"/>
                </a:lnTo>
                <a:lnTo>
                  <a:pt x="1628" y="9515"/>
                </a:lnTo>
                <a:cubicBezTo>
                  <a:pt x="1684" y="9696"/>
                  <a:pt x="1703" y="9768"/>
                  <a:pt x="1734" y="9940"/>
                </a:cubicBezTo>
                <a:cubicBezTo>
                  <a:pt x="1746" y="9869"/>
                  <a:pt x="1756" y="9818"/>
                  <a:pt x="1763" y="9793"/>
                </a:cubicBezTo>
                <a:lnTo>
                  <a:pt x="1850" y="9503"/>
                </a:lnTo>
                <a:lnTo>
                  <a:pt x="2085" y="8745"/>
                </a:lnTo>
                <a:lnTo>
                  <a:pt x="2765" y="8745"/>
                </a:lnTo>
                <a:lnTo>
                  <a:pt x="2765" y="8950"/>
                </a:lnTo>
                <a:lnTo>
                  <a:pt x="2578" y="8950"/>
                </a:lnTo>
                <a:lnTo>
                  <a:pt x="2578" y="10043"/>
                </a:lnTo>
                <a:lnTo>
                  <a:pt x="2765" y="10043"/>
                </a:lnTo>
                <a:lnTo>
                  <a:pt x="2765" y="10248"/>
                </a:lnTo>
                <a:lnTo>
                  <a:pt x="2105" y="10248"/>
                </a:lnTo>
                <a:lnTo>
                  <a:pt x="2105" y="10043"/>
                </a:lnTo>
                <a:lnTo>
                  <a:pt x="2283" y="10043"/>
                </a:lnTo>
                <a:lnTo>
                  <a:pt x="2283" y="8950"/>
                </a:lnTo>
                <a:lnTo>
                  <a:pt x="1851" y="10250"/>
                </a:lnTo>
                <a:lnTo>
                  <a:pt x="1569" y="10250"/>
                </a:lnTo>
                <a:lnTo>
                  <a:pt x="1144" y="8950"/>
                </a:lnTo>
                <a:close/>
                <a:moveTo>
                  <a:pt x="2913" y="9504"/>
                </a:moveTo>
                <a:cubicBezTo>
                  <a:pt x="2921" y="9271"/>
                  <a:pt x="3100" y="9141"/>
                  <a:pt x="3410" y="9141"/>
                </a:cubicBezTo>
                <a:cubicBezTo>
                  <a:pt x="3764" y="9141"/>
                  <a:pt x="3919" y="9269"/>
                  <a:pt x="3919" y="9563"/>
                </a:cubicBezTo>
                <a:lnTo>
                  <a:pt x="3919" y="10053"/>
                </a:lnTo>
                <a:lnTo>
                  <a:pt x="4076" y="10053"/>
                </a:lnTo>
                <a:lnTo>
                  <a:pt x="4076" y="10250"/>
                </a:lnTo>
                <a:lnTo>
                  <a:pt x="3655" y="10250"/>
                </a:lnTo>
                <a:lnTo>
                  <a:pt x="3655" y="10054"/>
                </a:lnTo>
                <a:cubicBezTo>
                  <a:pt x="3575" y="10214"/>
                  <a:pt x="3461" y="10279"/>
                  <a:pt x="3266" y="10279"/>
                </a:cubicBezTo>
                <a:cubicBezTo>
                  <a:pt x="3016" y="10279"/>
                  <a:pt x="2866" y="10154"/>
                  <a:pt x="2866" y="9944"/>
                </a:cubicBezTo>
                <a:cubicBezTo>
                  <a:pt x="2866" y="9809"/>
                  <a:pt x="2938" y="9703"/>
                  <a:pt x="3066" y="9644"/>
                </a:cubicBezTo>
                <a:cubicBezTo>
                  <a:pt x="3146" y="9606"/>
                  <a:pt x="3273" y="9588"/>
                  <a:pt x="3458" y="9588"/>
                </a:cubicBezTo>
                <a:cubicBezTo>
                  <a:pt x="3511" y="9588"/>
                  <a:pt x="3539" y="9588"/>
                  <a:pt x="3635" y="9593"/>
                </a:cubicBezTo>
                <a:cubicBezTo>
                  <a:pt x="3633" y="9480"/>
                  <a:pt x="3629" y="9450"/>
                  <a:pt x="3606" y="9418"/>
                </a:cubicBezTo>
                <a:cubicBezTo>
                  <a:pt x="3569" y="9369"/>
                  <a:pt x="3514" y="9346"/>
                  <a:pt x="3419" y="9346"/>
                </a:cubicBezTo>
                <a:cubicBezTo>
                  <a:pt x="3284" y="9346"/>
                  <a:pt x="3216" y="9396"/>
                  <a:pt x="3206" y="9505"/>
                </a:cubicBezTo>
                <a:lnTo>
                  <a:pt x="2913" y="9505"/>
                </a:lnTo>
                <a:lnTo>
                  <a:pt x="2913" y="9504"/>
                </a:lnTo>
                <a:close/>
                <a:moveTo>
                  <a:pt x="3540" y="9754"/>
                </a:moveTo>
                <a:cubicBezTo>
                  <a:pt x="3421" y="9754"/>
                  <a:pt x="3353" y="9760"/>
                  <a:pt x="3290" y="9779"/>
                </a:cubicBezTo>
                <a:cubicBezTo>
                  <a:pt x="3210" y="9804"/>
                  <a:pt x="3163" y="9856"/>
                  <a:pt x="3163" y="9926"/>
                </a:cubicBezTo>
                <a:cubicBezTo>
                  <a:pt x="3163" y="10016"/>
                  <a:pt x="3233" y="10073"/>
                  <a:pt x="3345" y="10073"/>
                </a:cubicBezTo>
                <a:cubicBezTo>
                  <a:pt x="3529" y="10073"/>
                  <a:pt x="3618" y="9976"/>
                  <a:pt x="3640" y="9755"/>
                </a:cubicBezTo>
                <a:lnTo>
                  <a:pt x="3540" y="9754"/>
                </a:lnTo>
                <a:close/>
                <a:moveTo>
                  <a:pt x="4636" y="9395"/>
                </a:moveTo>
                <a:cubicBezTo>
                  <a:pt x="4681" y="9232"/>
                  <a:pt x="4816" y="9141"/>
                  <a:pt x="5018" y="9141"/>
                </a:cubicBezTo>
                <a:cubicBezTo>
                  <a:pt x="5260" y="9141"/>
                  <a:pt x="5397" y="9266"/>
                  <a:pt x="5397" y="9491"/>
                </a:cubicBezTo>
                <a:lnTo>
                  <a:pt x="5397" y="10054"/>
                </a:lnTo>
                <a:lnTo>
                  <a:pt x="5547" y="10054"/>
                </a:lnTo>
                <a:lnTo>
                  <a:pt x="5547" y="10249"/>
                </a:lnTo>
                <a:lnTo>
                  <a:pt x="4945" y="10249"/>
                </a:lnTo>
                <a:lnTo>
                  <a:pt x="4945" y="10053"/>
                </a:lnTo>
                <a:lnTo>
                  <a:pt x="5089" y="10053"/>
                </a:lnTo>
                <a:lnTo>
                  <a:pt x="5089" y="9575"/>
                </a:lnTo>
                <a:cubicBezTo>
                  <a:pt x="5089" y="9420"/>
                  <a:pt x="5026" y="9346"/>
                  <a:pt x="4891" y="9346"/>
                </a:cubicBezTo>
                <a:cubicBezTo>
                  <a:pt x="4749" y="9346"/>
                  <a:pt x="4659" y="9454"/>
                  <a:pt x="4659" y="9628"/>
                </a:cubicBezTo>
                <a:lnTo>
                  <a:pt x="4659" y="10053"/>
                </a:lnTo>
                <a:lnTo>
                  <a:pt x="4804" y="10053"/>
                </a:lnTo>
                <a:lnTo>
                  <a:pt x="4804" y="10250"/>
                </a:lnTo>
                <a:lnTo>
                  <a:pt x="4191" y="10250"/>
                </a:lnTo>
                <a:lnTo>
                  <a:pt x="4191" y="10054"/>
                </a:lnTo>
                <a:lnTo>
                  <a:pt x="4350" y="10054"/>
                </a:lnTo>
                <a:lnTo>
                  <a:pt x="4350" y="9375"/>
                </a:lnTo>
                <a:lnTo>
                  <a:pt x="4190" y="9375"/>
                </a:lnTo>
                <a:lnTo>
                  <a:pt x="4190" y="9179"/>
                </a:lnTo>
                <a:lnTo>
                  <a:pt x="4635" y="9179"/>
                </a:lnTo>
                <a:lnTo>
                  <a:pt x="4635" y="9395"/>
                </a:lnTo>
                <a:lnTo>
                  <a:pt x="4636" y="9395"/>
                </a:lnTo>
                <a:close/>
                <a:moveTo>
                  <a:pt x="6688" y="9880"/>
                </a:moveTo>
                <a:cubicBezTo>
                  <a:pt x="6688" y="9945"/>
                  <a:pt x="6683" y="9970"/>
                  <a:pt x="6663" y="10018"/>
                </a:cubicBezTo>
                <a:cubicBezTo>
                  <a:pt x="6595" y="10184"/>
                  <a:pt x="6421" y="10280"/>
                  <a:pt x="6190" y="10280"/>
                </a:cubicBezTo>
                <a:cubicBezTo>
                  <a:pt x="5835" y="10280"/>
                  <a:pt x="5614" y="10060"/>
                  <a:pt x="5614" y="9701"/>
                </a:cubicBezTo>
                <a:cubicBezTo>
                  <a:pt x="5614" y="9361"/>
                  <a:pt x="5816" y="9141"/>
                  <a:pt x="6126" y="9141"/>
                </a:cubicBezTo>
                <a:cubicBezTo>
                  <a:pt x="6285" y="9141"/>
                  <a:pt x="6406" y="9211"/>
                  <a:pt x="6451" y="9326"/>
                </a:cubicBezTo>
                <a:lnTo>
                  <a:pt x="6451" y="9179"/>
                </a:lnTo>
                <a:lnTo>
                  <a:pt x="6685" y="9179"/>
                </a:lnTo>
                <a:lnTo>
                  <a:pt x="6685" y="9591"/>
                </a:lnTo>
                <a:lnTo>
                  <a:pt x="6431" y="9591"/>
                </a:lnTo>
                <a:cubicBezTo>
                  <a:pt x="6418" y="9429"/>
                  <a:pt x="6339" y="9346"/>
                  <a:pt x="6196" y="9346"/>
                </a:cubicBezTo>
                <a:cubicBezTo>
                  <a:pt x="6030" y="9346"/>
                  <a:pt x="5931" y="9474"/>
                  <a:pt x="5931" y="9695"/>
                </a:cubicBezTo>
                <a:cubicBezTo>
                  <a:pt x="5931" y="9931"/>
                  <a:pt x="6035" y="10074"/>
                  <a:pt x="6206" y="10074"/>
                </a:cubicBezTo>
                <a:cubicBezTo>
                  <a:pt x="6331" y="10074"/>
                  <a:pt x="6399" y="10015"/>
                  <a:pt x="6431" y="9880"/>
                </a:cubicBezTo>
                <a:lnTo>
                  <a:pt x="6688" y="9880"/>
                </a:lnTo>
                <a:close/>
                <a:moveTo>
                  <a:pt x="7254" y="9366"/>
                </a:moveTo>
                <a:cubicBezTo>
                  <a:pt x="7297" y="9223"/>
                  <a:pt x="7429" y="9141"/>
                  <a:pt x="7615" y="9141"/>
                </a:cubicBezTo>
                <a:cubicBezTo>
                  <a:pt x="7851" y="9141"/>
                  <a:pt x="7995" y="9266"/>
                  <a:pt x="7995" y="9470"/>
                </a:cubicBezTo>
                <a:lnTo>
                  <a:pt x="7995" y="10053"/>
                </a:lnTo>
                <a:lnTo>
                  <a:pt x="8150" y="10053"/>
                </a:lnTo>
                <a:lnTo>
                  <a:pt x="8150" y="10250"/>
                </a:lnTo>
                <a:lnTo>
                  <a:pt x="7538" y="10250"/>
                </a:lnTo>
                <a:lnTo>
                  <a:pt x="7538" y="10054"/>
                </a:lnTo>
                <a:lnTo>
                  <a:pt x="7688" y="10054"/>
                </a:lnTo>
                <a:lnTo>
                  <a:pt x="7688" y="9585"/>
                </a:lnTo>
                <a:cubicBezTo>
                  <a:pt x="7688" y="9421"/>
                  <a:pt x="7629" y="9348"/>
                  <a:pt x="7499" y="9348"/>
                </a:cubicBezTo>
                <a:cubicBezTo>
                  <a:pt x="7339" y="9348"/>
                  <a:pt x="7254" y="9457"/>
                  <a:pt x="7254" y="9660"/>
                </a:cubicBezTo>
                <a:lnTo>
                  <a:pt x="7254" y="10054"/>
                </a:lnTo>
                <a:lnTo>
                  <a:pt x="7404" y="10054"/>
                </a:lnTo>
                <a:lnTo>
                  <a:pt x="7404" y="10250"/>
                </a:lnTo>
                <a:lnTo>
                  <a:pt x="6788" y="10250"/>
                </a:lnTo>
                <a:lnTo>
                  <a:pt x="6788" y="10054"/>
                </a:lnTo>
                <a:lnTo>
                  <a:pt x="6945" y="10054"/>
                </a:lnTo>
                <a:lnTo>
                  <a:pt x="6945" y="8913"/>
                </a:lnTo>
                <a:lnTo>
                  <a:pt x="6788" y="8913"/>
                </a:lnTo>
                <a:lnTo>
                  <a:pt x="6788" y="8716"/>
                </a:lnTo>
                <a:lnTo>
                  <a:pt x="7255" y="8716"/>
                </a:lnTo>
                <a:lnTo>
                  <a:pt x="7255" y="9366"/>
                </a:lnTo>
                <a:lnTo>
                  <a:pt x="7254" y="9366"/>
                </a:lnTo>
                <a:close/>
                <a:moveTo>
                  <a:pt x="9305" y="9925"/>
                </a:moveTo>
                <a:cubicBezTo>
                  <a:pt x="9288" y="9998"/>
                  <a:pt x="9252" y="10066"/>
                  <a:pt x="9201" y="10121"/>
                </a:cubicBezTo>
                <a:cubicBezTo>
                  <a:pt x="9111" y="10225"/>
                  <a:pt x="8973" y="10276"/>
                  <a:pt x="8781" y="10276"/>
                </a:cubicBezTo>
                <a:cubicBezTo>
                  <a:pt x="8428" y="10276"/>
                  <a:pt x="8211" y="10060"/>
                  <a:pt x="8211" y="9709"/>
                </a:cubicBezTo>
                <a:cubicBezTo>
                  <a:pt x="8211" y="9356"/>
                  <a:pt x="8424" y="9140"/>
                  <a:pt x="8770" y="9140"/>
                </a:cubicBezTo>
                <a:cubicBezTo>
                  <a:pt x="9136" y="9140"/>
                  <a:pt x="9320" y="9338"/>
                  <a:pt x="9320" y="9740"/>
                </a:cubicBezTo>
                <a:lnTo>
                  <a:pt x="9320" y="9788"/>
                </a:lnTo>
                <a:lnTo>
                  <a:pt x="8513" y="9788"/>
                </a:lnTo>
                <a:cubicBezTo>
                  <a:pt x="8525" y="9970"/>
                  <a:pt x="8621" y="10071"/>
                  <a:pt x="8785" y="10071"/>
                </a:cubicBezTo>
                <a:cubicBezTo>
                  <a:pt x="8910" y="10071"/>
                  <a:pt x="8990" y="10020"/>
                  <a:pt x="9018" y="9925"/>
                </a:cubicBezTo>
                <a:lnTo>
                  <a:pt x="9305" y="9925"/>
                </a:lnTo>
                <a:close/>
                <a:moveTo>
                  <a:pt x="9018" y="9608"/>
                </a:moveTo>
                <a:cubicBezTo>
                  <a:pt x="9010" y="9436"/>
                  <a:pt x="8925" y="9345"/>
                  <a:pt x="8774" y="9345"/>
                </a:cubicBezTo>
                <a:cubicBezTo>
                  <a:pt x="8625" y="9345"/>
                  <a:pt x="8536" y="9436"/>
                  <a:pt x="8520" y="9608"/>
                </a:cubicBezTo>
                <a:lnTo>
                  <a:pt x="9018" y="9608"/>
                </a:lnTo>
                <a:close/>
                <a:moveTo>
                  <a:pt x="10168" y="9178"/>
                </a:moveTo>
                <a:lnTo>
                  <a:pt x="10393" y="9178"/>
                </a:lnTo>
                <a:lnTo>
                  <a:pt x="10393" y="9538"/>
                </a:lnTo>
                <a:lnTo>
                  <a:pt x="10154" y="9538"/>
                </a:lnTo>
                <a:lnTo>
                  <a:pt x="10154" y="9521"/>
                </a:lnTo>
                <a:cubicBezTo>
                  <a:pt x="10154" y="9415"/>
                  <a:pt x="10066" y="9348"/>
                  <a:pt x="9932" y="9348"/>
                </a:cubicBezTo>
                <a:cubicBezTo>
                  <a:pt x="9815" y="9348"/>
                  <a:pt x="9745" y="9394"/>
                  <a:pt x="9745" y="9468"/>
                </a:cubicBezTo>
                <a:cubicBezTo>
                  <a:pt x="9745" y="9533"/>
                  <a:pt x="9786" y="9560"/>
                  <a:pt x="9924" y="9586"/>
                </a:cubicBezTo>
                <a:lnTo>
                  <a:pt x="10052" y="9609"/>
                </a:lnTo>
                <a:cubicBezTo>
                  <a:pt x="10292" y="9654"/>
                  <a:pt x="10412" y="9763"/>
                  <a:pt x="10412" y="9934"/>
                </a:cubicBezTo>
                <a:cubicBezTo>
                  <a:pt x="10412" y="10143"/>
                  <a:pt x="10252" y="10278"/>
                  <a:pt x="10002" y="10278"/>
                </a:cubicBezTo>
                <a:cubicBezTo>
                  <a:pt x="9837" y="10278"/>
                  <a:pt x="9739" y="10226"/>
                  <a:pt x="9680" y="10114"/>
                </a:cubicBezTo>
                <a:lnTo>
                  <a:pt x="9680" y="10249"/>
                </a:lnTo>
                <a:lnTo>
                  <a:pt x="9452" y="10249"/>
                </a:lnTo>
                <a:lnTo>
                  <a:pt x="9452" y="9878"/>
                </a:lnTo>
                <a:lnTo>
                  <a:pt x="9696" y="9878"/>
                </a:lnTo>
                <a:cubicBezTo>
                  <a:pt x="9705" y="10003"/>
                  <a:pt x="9789" y="10073"/>
                  <a:pt x="9927" y="10073"/>
                </a:cubicBezTo>
                <a:cubicBezTo>
                  <a:pt x="10045" y="10073"/>
                  <a:pt x="10126" y="10023"/>
                  <a:pt x="10126" y="9951"/>
                </a:cubicBezTo>
                <a:cubicBezTo>
                  <a:pt x="10126" y="9915"/>
                  <a:pt x="10106" y="9879"/>
                  <a:pt x="10074" y="9861"/>
                </a:cubicBezTo>
                <a:cubicBezTo>
                  <a:pt x="10025" y="9839"/>
                  <a:pt x="9972" y="9826"/>
                  <a:pt x="9919" y="9821"/>
                </a:cubicBezTo>
                <a:lnTo>
                  <a:pt x="9781" y="9796"/>
                </a:lnTo>
                <a:cubicBezTo>
                  <a:pt x="9559" y="9755"/>
                  <a:pt x="9460" y="9659"/>
                  <a:pt x="9460" y="9484"/>
                </a:cubicBezTo>
                <a:cubicBezTo>
                  <a:pt x="9460" y="9280"/>
                  <a:pt x="9624" y="9141"/>
                  <a:pt x="9860" y="9141"/>
                </a:cubicBezTo>
                <a:cubicBezTo>
                  <a:pt x="10011" y="9141"/>
                  <a:pt x="10097" y="9187"/>
                  <a:pt x="10166" y="9307"/>
                </a:cubicBezTo>
                <a:lnTo>
                  <a:pt x="10166" y="9179"/>
                </a:lnTo>
                <a:lnTo>
                  <a:pt x="10168" y="9178"/>
                </a:lnTo>
                <a:close/>
                <a:moveTo>
                  <a:pt x="10998" y="9936"/>
                </a:moveTo>
                <a:cubicBezTo>
                  <a:pt x="10998" y="10006"/>
                  <a:pt x="10999" y="10023"/>
                  <a:pt x="11018" y="10040"/>
                </a:cubicBezTo>
                <a:cubicBezTo>
                  <a:pt x="11035" y="10060"/>
                  <a:pt x="11061" y="10072"/>
                  <a:pt x="11088" y="10071"/>
                </a:cubicBezTo>
                <a:cubicBezTo>
                  <a:pt x="11125" y="10071"/>
                  <a:pt x="11158" y="10047"/>
                  <a:pt x="11170" y="10011"/>
                </a:cubicBezTo>
                <a:cubicBezTo>
                  <a:pt x="11178" y="9989"/>
                  <a:pt x="11179" y="9966"/>
                  <a:pt x="11183" y="9883"/>
                </a:cubicBezTo>
                <a:lnTo>
                  <a:pt x="11369" y="9883"/>
                </a:lnTo>
                <a:cubicBezTo>
                  <a:pt x="11369" y="9998"/>
                  <a:pt x="11366" y="10025"/>
                  <a:pt x="11349" y="10083"/>
                </a:cubicBezTo>
                <a:cubicBezTo>
                  <a:pt x="11311" y="10211"/>
                  <a:pt x="11204" y="10276"/>
                  <a:pt x="11029" y="10276"/>
                </a:cubicBezTo>
                <a:cubicBezTo>
                  <a:pt x="10799" y="10276"/>
                  <a:pt x="10689" y="10161"/>
                  <a:pt x="10689" y="9919"/>
                </a:cubicBezTo>
                <a:lnTo>
                  <a:pt x="10689" y="9375"/>
                </a:lnTo>
                <a:lnTo>
                  <a:pt x="10510" y="9375"/>
                </a:lnTo>
                <a:lnTo>
                  <a:pt x="10510" y="9179"/>
                </a:lnTo>
                <a:lnTo>
                  <a:pt x="10689" y="9179"/>
                </a:lnTo>
                <a:lnTo>
                  <a:pt x="10689" y="8963"/>
                </a:lnTo>
                <a:lnTo>
                  <a:pt x="10998" y="8856"/>
                </a:lnTo>
                <a:lnTo>
                  <a:pt x="10998" y="9181"/>
                </a:lnTo>
                <a:lnTo>
                  <a:pt x="11305" y="9181"/>
                </a:lnTo>
                <a:lnTo>
                  <a:pt x="11305" y="9375"/>
                </a:lnTo>
                <a:lnTo>
                  <a:pt x="10998" y="9375"/>
                </a:lnTo>
                <a:lnTo>
                  <a:pt x="10998" y="9938"/>
                </a:lnTo>
                <a:lnTo>
                  <a:pt x="10998" y="9936"/>
                </a:lnTo>
                <a:close/>
                <a:moveTo>
                  <a:pt x="12543" y="9925"/>
                </a:moveTo>
                <a:cubicBezTo>
                  <a:pt x="12525" y="9998"/>
                  <a:pt x="12490" y="10066"/>
                  <a:pt x="12439" y="10121"/>
                </a:cubicBezTo>
                <a:cubicBezTo>
                  <a:pt x="12349" y="10225"/>
                  <a:pt x="12209" y="10276"/>
                  <a:pt x="12018" y="10276"/>
                </a:cubicBezTo>
                <a:cubicBezTo>
                  <a:pt x="11664" y="10276"/>
                  <a:pt x="11449" y="10060"/>
                  <a:pt x="11449" y="9709"/>
                </a:cubicBezTo>
                <a:cubicBezTo>
                  <a:pt x="11449" y="9356"/>
                  <a:pt x="11660" y="9140"/>
                  <a:pt x="12006" y="9140"/>
                </a:cubicBezTo>
                <a:cubicBezTo>
                  <a:pt x="12374" y="9140"/>
                  <a:pt x="12556" y="9338"/>
                  <a:pt x="12556" y="9740"/>
                </a:cubicBezTo>
                <a:lnTo>
                  <a:pt x="12556" y="9788"/>
                </a:lnTo>
                <a:lnTo>
                  <a:pt x="11750" y="9788"/>
                </a:lnTo>
                <a:cubicBezTo>
                  <a:pt x="11761" y="9970"/>
                  <a:pt x="11858" y="10071"/>
                  <a:pt x="12023" y="10071"/>
                </a:cubicBezTo>
                <a:cubicBezTo>
                  <a:pt x="12146" y="10071"/>
                  <a:pt x="12228" y="10020"/>
                  <a:pt x="12254" y="9925"/>
                </a:cubicBezTo>
                <a:lnTo>
                  <a:pt x="12541" y="9925"/>
                </a:lnTo>
                <a:lnTo>
                  <a:pt x="12543" y="9925"/>
                </a:lnTo>
                <a:close/>
                <a:moveTo>
                  <a:pt x="12255" y="9608"/>
                </a:moveTo>
                <a:cubicBezTo>
                  <a:pt x="12248" y="9436"/>
                  <a:pt x="12163" y="9345"/>
                  <a:pt x="12011" y="9345"/>
                </a:cubicBezTo>
                <a:cubicBezTo>
                  <a:pt x="11861" y="9345"/>
                  <a:pt x="11773" y="9436"/>
                  <a:pt x="11756" y="9608"/>
                </a:cubicBezTo>
                <a:lnTo>
                  <a:pt x="12254" y="9608"/>
                </a:lnTo>
                <a:lnTo>
                  <a:pt x="12255" y="9608"/>
                </a:lnTo>
                <a:close/>
                <a:moveTo>
                  <a:pt x="13099" y="9428"/>
                </a:moveTo>
                <a:cubicBezTo>
                  <a:pt x="13124" y="9265"/>
                  <a:pt x="13262" y="9144"/>
                  <a:pt x="13426" y="9140"/>
                </a:cubicBezTo>
                <a:cubicBezTo>
                  <a:pt x="13470" y="9140"/>
                  <a:pt x="13494" y="9151"/>
                  <a:pt x="13524" y="9178"/>
                </a:cubicBezTo>
                <a:lnTo>
                  <a:pt x="13524" y="9441"/>
                </a:lnTo>
                <a:cubicBezTo>
                  <a:pt x="13479" y="9430"/>
                  <a:pt x="13454" y="9429"/>
                  <a:pt x="13420" y="9429"/>
                </a:cubicBezTo>
                <a:cubicBezTo>
                  <a:pt x="13336" y="9429"/>
                  <a:pt x="13270" y="9450"/>
                  <a:pt x="13215" y="9498"/>
                </a:cubicBezTo>
                <a:cubicBezTo>
                  <a:pt x="13145" y="9559"/>
                  <a:pt x="13115" y="9635"/>
                  <a:pt x="13115" y="9756"/>
                </a:cubicBezTo>
                <a:lnTo>
                  <a:pt x="13115" y="10051"/>
                </a:lnTo>
                <a:lnTo>
                  <a:pt x="13310" y="10051"/>
                </a:lnTo>
                <a:lnTo>
                  <a:pt x="13310" y="10250"/>
                </a:lnTo>
                <a:lnTo>
                  <a:pt x="12645" y="10250"/>
                </a:lnTo>
                <a:lnTo>
                  <a:pt x="12645" y="10054"/>
                </a:lnTo>
                <a:lnTo>
                  <a:pt x="12807" y="10054"/>
                </a:lnTo>
                <a:lnTo>
                  <a:pt x="12807" y="9375"/>
                </a:lnTo>
                <a:lnTo>
                  <a:pt x="12645" y="9375"/>
                </a:lnTo>
                <a:lnTo>
                  <a:pt x="12645" y="9179"/>
                </a:lnTo>
                <a:lnTo>
                  <a:pt x="13098" y="9179"/>
                </a:lnTo>
                <a:lnTo>
                  <a:pt x="13098" y="9429"/>
                </a:lnTo>
                <a:lnTo>
                  <a:pt x="13099" y="9428"/>
                </a:lnTo>
                <a:close/>
                <a:moveTo>
                  <a:pt x="3280" y="13838"/>
                </a:moveTo>
                <a:cubicBezTo>
                  <a:pt x="3280" y="14048"/>
                  <a:pt x="3259" y="14141"/>
                  <a:pt x="3178" y="14256"/>
                </a:cubicBezTo>
                <a:cubicBezTo>
                  <a:pt x="3062" y="14408"/>
                  <a:pt x="2879" y="14494"/>
                  <a:pt x="2689" y="14484"/>
                </a:cubicBezTo>
                <a:cubicBezTo>
                  <a:pt x="2476" y="14484"/>
                  <a:pt x="2314" y="14413"/>
                  <a:pt x="2206" y="14281"/>
                </a:cubicBezTo>
                <a:cubicBezTo>
                  <a:pt x="2128" y="14181"/>
                  <a:pt x="2094" y="14069"/>
                  <a:pt x="2094" y="13894"/>
                </a:cubicBezTo>
                <a:lnTo>
                  <a:pt x="2094" y="13100"/>
                </a:lnTo>
                <a:lnTo>
                  <a:pt x="1891" y="13100"/>
                </a:lnTo>
                <a:lnTo>
                  <a:pt x="1891" y="12951"/>
                </a:lnTo>
                <a:lnTo>
                  <a:pt x="2541" y="12951"/>
                </a:lnTo>
                <a:lnTo>
                  <a:pt x="2541" y="13101"/>
                </a:lnTo>
                <a:lnTo>
                  <a:pt x="2294" y="13101"/>
                </a:lnTo>
                <a:lnTo>
                  <a:pt x="2294" y="13914"/>
                </a:lnTo>
                <a:cubicBezTo>
                  <a:pt x="2294" y="14021"/>
                  <a:pt x="2315" y="14096"/>
                  <a:pt x="2364" y="14164"/>
                </a:cubicBezTo>
                <a:cubicBezTo>
                  <a:pt x="2443" y="14267"/>
                  <a:pt x="2568" y="14324"/>
                  <a:pt x="2698" y="14319"/>
                </a:cubicBezTo>
                <a:cubicBezTo>
                  <a:pt x="2953" y="14319"/>
                  <a:pt x="3101" y="14150"/>
                  <a:pt x="3101" y="13864"/>
                </a:cubicBezTo>
                <a:lnTo>
                  <a:pt x="3101" y="13101"/>
                </a:lnTo>
                <a:lnTo>
                  <a:pt x="2860" y="13101"/>
                </a:lnTo>
                <a:lnTo>
                  <a:pt x="2860" y="12951"/>
                </a:lnTo>
                <a:lnTo>
                  <a:pt x="3485" y="12951"/>
                </a:lnTo>
                <a:lnTo>
                  <a:pt x="3485" y="13101"/>
                </a:lnTo>
                <a:lnTo>
                  <a:pt x="3281" y="13101"/>
                </a:lnTo>
                <a:lnTo>
                  <a:pt x="3281" y="13839"/>
                </a:lnTo>
                <a:lnTo>
                  <a:pt x="3280" y="13838"/>
                </a:lnTo>
                <a:close/>
                <a:moveTo>
                  <a:pt x="3859" y="13608"/>
                </a:moveTo>
                <a:cubicBezTo>
                  <a:pt x="3900" y="13459"/>
                  <a:pt x="4033" y="13376"/>
                  <a:pt x="4224" y="13376"/>
                </a:cubicBezTo>
                <a:cubicBezTo>
                  <a:pt x="4468" y="13376"/>
                  <a:pt x="4603" y="13494"/>
                  <a:pt x="4603" y="13705"/>
                </a:cubicBezTo>
                <a:lnTo>
                  <a:pt x="4603" y="14314"/>
                </a:lnTo>
                <a:lnTo>
                  <a:pt x="4788" y="14314"/>
                </a:lnTo>
                <a:lnTo>
                  <a:pt x="4788" y="14453"/>
                </a:lnTo>
                <a:lnTo>
                  <a:pt x="4229" y="14453"/>
                </a:lnTo>
                <a:lnTo>
                  <a:pt x="4229" y="14314"/>
                </a:lnTo>
                <a:lnTo>
                  <a:pt x="4413" y="14314"/>
                </a:lnTo>
                <a:lnTo>
                  <a:pt x="4413" y="13770"/>
                </a:lnTo>
                <a:cubicBezTo>
                  <a:pt x="4413" y="13606"/>
                  <a:pt x="4330" y="13523"/>
                  <a:pt x="4165" y="13523"/>
                </a:cubicBezTo>
                <a:cubicBezTo>
                  <a:pt x="3982" y="13523"/>
                  <a:pt x="3867" y="13651"/>
                  <a:pt x="3867" y="13854"/>
                </a:cubicBezTo>
                <a:lnTo>
                  <a:pt x="3867" y="14314"/>
                </a:lnTo>
                <a:lnTo>
                  <a:pt x="4057" y="14314"/>
                </a:lnTo>
                <a:lnTo>
                  <a:pt x="4057" y="14453"/>
                </a:lnTo>
                <a:lnTo>
                  <a:pt x="3485" y="14453"/>
                </a:lnTo>
                <a:lnTo>
                  <a:pt x="3485" y="14314"/>
                </a:lnTo>
                <a:lnTo>
                  <a:pt x="3679" y="14314"/>
                </a:lnTo>
                <a:lnTo>
                  <a:pt x="3679" y="13543"/>
                </a:lnTo>
                <a:lnTo>
                  <a:pt x="3485" y="13543"/>
                </a:lnTo>
                <a:lnTo>
                  <a:pt x="3485" y="13403"/>
                </a:lnTo>
                <a:lnTo>
                  <a:pt x="3860" y="13403"/>
                </a:lnTo>
                <a:lnTo>
                  <a:pt x="3860" y="13608"/>
                </a:lnTo>
                <a:lnTo>
                  <a:pt x="3859" y="13608"/>
                </a:lnTo>
                <a:close/>
                <a:moveTo>
                  <a:pt x="5278" y="14314"/>
                </a:moveTo>
                <a:lnTo>
                  <a:pt x="5449" y="14314"/>
                </a:lnTo>
                <a:lnTo>
                  <a:pt x="5449" y="14453"/>
                </a:lnTo>
                <a:lnTo>
                  <a:pt x="4899" y="14453"/>
                </a:lnTo>
                <a:lnTo>
                  <a:pt x="4899" y="14314"/>
                </a:lnTo>
                <a:lnTo>
                  <a:pt x="5089" y="14314"/>
                </a:lnTo>
                <a:lnTo>
                  <a:pt x="5089" y="13543"/>
                </a:lnTo>
                <a:lnTo>
                  <a:pt x="4899" y="13543"/>
                </a:lnTo>
                <a:lnTo>
                  <a:pt x="4899" y="13403"/>
                </a:lnTo>
                <a:lnTo>
                  <a:pt x="5278" y="13403"/>
                </a:lnTo>
                <a:lnTo>
                  <a:pt x="5278" y="14313"/>
                </a:lnTo>
                <a:lnTo>
                  <a:pt x="5278" y="14314"/>
                </a:lnTo>
                <a:close/>
                <a:moveTo>
                  <a:pt x="5278" y="12951"/>
                </a:moveTo>
                <a:lnTo>
                  <a:pt x="5278" y="13155"/>
                </a:lnTo>
                <a:lnTo>
                  <a:pt x="5068" y="13155"/>
                </a:lnTo>
                <a:lnTo>
                  <a:pt x="5068" y="12950"/>
                </a:lnTo>
                <a:lnTo>
                  <a:pt x="5278" y="12950"/>
                </a:lnTo>
                <a:lnTo>
                  <a:pt x="5278" y="12951"/>
                </a:lnTo>
                <a:close/>
                <a:moveTo>
                  <a:pt x="6015" y="14169"/>
                </a:moveTo>
                <a:cubicBezTo>
                  <a:pt x="6041" y="14224"/>
                  <a:pt x="6056" y="14283"/>
                  <a:pt x="6061" y="14344"/>
                </a:cubicBezTo>
                <a:cubicBezTo>
                  <a:pt x="6073" y="14284"/>
                  <a:pt x="6076" y="14270"/>
                  <a:pt x="6098" y="14216"/>
                </a:cubicBezTo>
                <a:cubicBezTo>
                  <a:pt x="6101" y="14199"/>
                  <a:pt x="6124" y="14140"/>
                  <a:pt x="6188" y="13979"/>
                </a:cubicBezTo>
                <a:lnTo>
                  <a:pt x="6359" y="13543"/>
                </a:lnTo>
                <a:lnTo>
                  <a:pt x="6165" y="13543"/>
                </a:lnTo>
                <a:lnTo>
                  <a:pt x="6165" y="13403"/>
                </a:lnTo>
                <a:lnTo>
                  <a:pt x="6665" y="13403"/>
                </a:lnTo>
                <a:lnTo>
                  <a:pt x="6665" y="13543"/>
                </a:lnTo>
                <a:lnTo>
                  <a:pt x="6545" y="13543"/>
                </a:lnTo>
                <a:lnTo>
                  <a:pt x="6179" y="14453"/>
                </a:lnTo>
                <a:lnTo>
                  <a:pt x="5944" y="14453"/>
                </a:lnTo>
                <a:lnTo>
                  <a:pt x="5570" y="13543"/>
                </a:lnTo>
                <a:lnTo>
                  <a:pt x="5451" y="13543"/>
                </a:lnTo>
                <a:lnTo>
                  <a:pt x="5451" y="13403"/>
                </a:lnTo>
                <a:lnTo>
                  <a:pt x="5964" y="13403"/>
                </a:lnTo>
                <a:lnTo>
                  <a:pt x="5964" y="13543"/>
                </a:lnTo>
                <a:lnTo>
                  <a:pt x="5770" y="13543"/>
                </a:lnTo>
                <a:lnTo>
                  <a:pt x="5945" y="13980"/>
                </a:lnTo>
                <a:lnTo>
                  <a:pt x="6016" y="14169"/>
                </a:lnTo>
                <a:lnTo>
                  <a:pt x="6015" y="14169"/>
                </a:lnTo>
                <a:close/>
                <a:moveTo>
                  <a:pt x="7730" y="14129"/>
                </a:moveTo>
                <a:cubicBezTo>
                  <a:pt x="7721" y="14185"/>
                  <a:pt x="7703" y="14236"/>
                  <a:pt x="7669" y="14286"/>
                </a:cubicBezTo>
                <a:cubicBezTo>
                  <a:pt x="7581" y="14415"/>
                  <a:pt x="7436" y="14480"/>
                  <a:pt x="7234" y="14480"/>
                </a:cubicBezTo>
                <a:cubicBezTo>
                  <a:pt x="7015" y="14480"/>
                  <a:pt x="6876" y="14418"/>
                  <a:pt x="6775" y="14273"/>
                </a:cubicBezTo>
                <a:cubicBezTo>
                  <a:pt x="6709" y="14178"/>
                  <a:pt x="6678" y="14073"/>
                  <a:pt x="6678" y="13941"/>
                </a:cubicBezTo>
                <a:cubicBezTo>
                  <a:pt x="6678" y="13588"/>
                  <a:pt x="6883" y="13376"/>
                  <a:pt x="7223" y="13376"/>
                </a:cubicBezTo>
                <a:cubicBezTo>
                  <a:pt x="7489" y="13376"/>
                  <a:pt x="7658" y="13494"/>
                  <a:pt x="7719" y="13714"/>
                </a:cubicBezTo>
                <a:cubicBezTo>
                  <a:pt x="7741" y="13798"/>
                  <a:pt x="7750" y="13885"/>
                  <a:pt x="7745" y="13973"/>
                </a:cubicBezTo>
                <a:lnTo>
                  <a:pt x="6871" y="13973"/>
                </a:lnTo>
                <a:cubicBezTo>
                  <a:pt x="6878" y="14191"/>
                  <a:pt x="7021" y="14334"/>
                  <a:pt x="7243" y="14334"/>
                </a:cubicBezTo>
                <a:cubicBezTo>
                  <a:pt x="7410" y="14334"/>
                  <a:pt x="7530" y="14256"/>
                  <a:pt x="7559" y="14129"/>
                </a:cubicBezTo>
                <a:lnTo>
                  <a:pt x="7730" y="14129"/>
                </a:lnTo>
                <a:close/>
                <a:moveTo>
                  <a:pt x="7551" y="13834"/>
                </a:moveTo>
                <a:cubicBezTo>
                  <a:pt x="7540" y="13640"/>
                  <a:pt x="7419" y="13521"/>
                  <a:pt x="7225" y="13521"/>
                </a:cubicBezTo>
                <a:cubicBezTo>
                  <a:pt x="7031" y="13521"/>
                  <a:pt x="6905" y="13638"/>
                  <a:pt x="6878" y="13834"/>
                </a:cubicBezTo>
                <a:lnTo>
                  <a:pt x="7553" y="13834"/>
                </a:lnTo>
                <a:lnTo>
                  <a:pt x="7551" y="13834"/>
                </a:lnTo>
                <a:close/>
                <a:moveTo>
                  <a:pt x="8209" y="13638"/>
                </a:moveTo>
                <a:cubicBezTo>
                  <a:pt x="8231" y="13483"/>
                  <a:pt x="8364" y="13375"/>
                  <a:pt x="8543" y="13375"/>
                </a:cubicBezTo>
                <a:cubicBezTo>
                  <a:pt x="8574" y="13375"/>
                  <a:pt x="8599" y="13380"/>
                  <a:pt x="8630" y="13388"/>
                </a:cubicBezTo>
                <a:lnTo>
                  <a:pt x="8630" y="13556"/>
                </a:lnTo>
                <a:cubicBezTo>
                  <a:pt x="8593" y="13529"/>
                  <a:pt x="8571" y="13523"/>
                  <a:pt x="8526" y="13523"/>
                </a:cubicBezTo>
                <a:cubicBezTo>
                  <a:pt x="8445" y="13523"/>
                  <a:pt x="8369" y="13554"/>
                  <a:pt x="8314" y="13610"/>
                </a:cubicBezTo>
                <a:cubicBezTo>
                  <a:pt x="8248" y="13678"/>
                  <a:pt x="8215" y="13778"/>
                  <a:pt x="8215" y="13913"/>
                </a:cubicBezTo>
                <a:lnTo>
                  <a:pt x="8215" y="14313"/>
                </a:lnTo>
                <a:lnTo>
                  <a:pt x="8445" y="14313"/>
                </a:lnTo>
                <a:lnTo>
                  <a:pt x="8445" y="14453"/>
                </a:lnTo>
                <a:lnTo>
                  <a:pt x="7833" y="14453"/>
                </a:lnTo>
                <a:lnTo>
                  <a:pt x="7833" y="14314"/>
                </a:lnTo>
                <a:lnTo>
                  <a:pt x="8026" y="14314"/>
                </a:lnTo>
                <a:lnTo>
                  <a:pt x="8026" y="13543"/>
                </a:lnTo>
                <a:lnTo>
                  <a:pt x="7833" y="13543"/>
                </a:lnTo>
                <a:lnTo>
                  <a:pt x="7833" y="13404"/>
                </a:lnTo>
                <a:lnTo>
                  <a:pt x="8209" y="13404"/>
                </a:lnTo>
                <a:lnTo>
                  <a:pt x="8209" y="13638"/>
                </a:lnTo>
                <a:close/>
                <a:moveTo>
                  <a:pt x="9454" y="13403"/>
                </a:moveTo>
                <a:lnTo>
                  <a:pt x="9604" y="13403"/>
                </a:lnTo>
                <a:lnTo>
                  <a:pt x="9604" y="13745"/>
                </a:lnTo>
                <a:lnTo>
                  <a:pt x="9454" y="13745"/>
                </a:lnTo>
                <a:cubicBezTo>
                  <a:pt x="9454" y="13604"/>
                  <a:pt x="9349" y="13523"/>
                  <a:pt x="9164" y="13523"/>
                </a:cubicBezTo>
                <a:cubicBezTo>
                  <a:pt x="9014" y="13523"/>
                  <a:pt x="8914" y="13584"/>
                  <a:pt x="8914" y="13678"/>
                </a:cubicBezTo>
                <a:cubicBezTo>
                  <a:pt x="8914" y="13764"/>
                  <a:pt x="8959" y="13798"/>
                  <a:pt x="9103" y="13818"/>
                </a:cubicBezTo>
                <a:lnTo>
                  <a:pt x="9243" y="13838"/>
                </a:lnTo>
                <a:cubicBezTo>
                  <a:pt x="9386" y="13860"/>
                  <a:pt x="9455" y="13880"/>
                  <a:pt x="9513" y="13924"/>
                </a:cubicBezTo>
                <a:cubicBezTo>
                  <a:pt x="9580" y="13974"/>
                  <a:pt x="9619" y="14051"/>
                  <a:pt x="9619" y="14146"/>
                </a:cubicBezTo>
                <a:cubicBezTo>
                  <a:pt x="9619" y="14351"/>
                  <a:pt x="9456" y="14480"/>
                  <a:pt x="9198" y="14480"/>
                </a:cubicBezTo>
                <a:cubicBezTo>
                  <a:pt x="9023" y="14480"/>
                  <a:pt x="8925" y="14430"/>
                  <a:pt x="8860" y="14305"/>
                </a:cubicBezTo>
                <a:lnTo>
                  <a:pt x="8860" y="14453"/>
                </a:lnTo>
                <a:lnTo>
                  <a:pt x="8709" y="14453"/>
                </a:lnTo>
                <a:lnTo>
                  <a:pt x="8709" y="14090"/>
                </a:lnTo>
                <a:lnTo>
                  <a:pt x="8859" y="14090"/>
                </a:lnTo>
                <a:cubicBezTo>
                  <a:pt x="8866" y="14236"/>
                  <a:pt x="8988" y="14334"/>
                  <a:pt x="9159" y="14334"/>
                </a:cubicBezTo>
                <a:cubicBezTo>
                  <a:pt x="9315" y="14334"/>
                  <a:pt x="9423" y="14264"/>
                  <a:pt x="9423" y="14164"/>
                </a:cubicBezTo>
                <a:cubicBezTo>
                  <a:pt x="9423" y="14114"/>
                  <a:pt x="9403" y="14074"/>
                  <a:pt x="9366" y="14051"/>
                </a:cubicBezTo>
                <a:cubicBezTo>
                  <a:pt x="9333" y="14029"/>
                  <a:pt x="9285" y="14018"/>
                  <a:pt x="9181" y="14004"/>
                </a:cubicBezTo>
                <a:lnTo>
                  <a:pt x="9051" y="13989"/>
                </a:lnTo>
                <a:cubicBezTo>
                  <a:pt x="8923" y="13970"/>
                  <a:pt x="8851" y="13946"/>
                  <a:pt x="8799" y="13901"/>
                </a:cubicBezTo>
                <a:cubicBezTo>
                  <a:pt x="8744" y="13848"/>
                  <a:pt x="8714" y="13773"/>
                  <a:pt x="8718" y="13696"/>
                </a:cubicBezTo>
                <a:cubicBezTo>
                  <a:pt x="8718" y="13585"/>
                  <a:pt x="8763" y="13506"/>
                  <a:pt x="8855" y="13450"/>
                </a:cubicBezTo>
                <a:cubicBezTo>
                  <a:pt x="8936" y="13400"/>
                  <a:pt x="9029" y="13375"/>
                  <a:pt x="9139" y="13375"/>
                </a:cubicBezTo>
                <a:cubicBezTo>
                  <a:pt x="9299" y="13375"/>
                  <a:pt x="9391" y="13423"/>
                  <a:pt x="9454" y="13535"/>
                </a:cubicBezTo>
                <a:lnTo>
                  <a:pt x="9454" y="13403"/>
                </a:lnTo>
                <a:close/>
                <a:moveTo>
                  <a:pt x="10128" y="14314"/>
                </a:moveTo>
                <a:lnTo>
                  <a:pt x="10299" y="14314"/>
                </a:lnTo>
                <a:lnTo>
                  <a:pt x="10299" y="14453"/>
                </a:lnTo>
                <a:lnTo>
                  <a:pt x="9749" y="14453"/>
                </a:lnTo>
                <a:lnTo>
                  <a:pt x="9749" y="14314"/>
                </a:lnTo>
                <a:lnTo>
                  <a:pt x="9938" y="14314"/>
                </a:lnTo>
                <a:lnTo>
                  <a:pt x="9938" y="13543"/>
                </a:lnTo>
                <a:lnTo>
                  <a:pt x="9750" y="13543"/>
                </a:lnTo>
                <a:lnTo>
                  <a:pt x="9750" y="13403"/>
                </a:lnTo>
                <a:lnTo>
                  <a:pt x="10129" y="13403"/>
                </a:lnTo>
                <a:lnTo>
                  <a:pt x="10129" y="14313"/>
                </a:lnTo>
                <a:lnTo>
                  <a:pt x="10128" y="14314"/>
                </a:lnTo>
                <a:close/>
                <a:moveTo>
                  <a:pt x="10128" y="12951"/>
                </a:moveTo>
                <a:lnTo>
                  <a:pt x="10128" y="13155"/>
                </a:lnTo>
                <a:lnTo>
                  <a:pt x="9918" y="13155"/>
                </a:lnTo>
                <a:lnTo>
                  <a:pt x="9918" y="12950"/>
                </a:lnTo>
                <a:lnTo>
                  <a:pt x="10128" y="12950"/>
                </a:lnTo>
                <a:lnTo>
                  <a:pt x="10128" y="12951"/>
                </a:lnTo>
                <a:close/>
                <a:moveTo>
                  <a:pt x="10678" y="14163"/>
                </a:moveTo>
                <a:cubicBezTo>
                  <a:pt x="10678" y="14239"/>
                  <a:pt x="10683" y="14268"/>
                  <a:pt x="10705" y="14293"/>
                </a:cubicBezTo>
                <a:cubicBezTo>
                  <a:pt x="10723" y="14318"/>
                  <a:pt x="10759" y="14334"/>
                  <a:pt x="10795" y="14334"/>
                </a:cubicBezTo>
                <a:cubicBezTo>
                  <a:pt x="10848" y="14334"/>
                  <a:pt x="10885" y="14306"/>
                  <a:pt x="10901" y="14261"/>
                </a:cubicBezTo>
                <a:cubicBezTo>
                  <a:pt x="10910" y="14234"/>
                  <a:pt x="10914" y="14203"/>
                  <a:pt x="10916" y="14129"/>
                </a:cubicBezTo>
                <a:lnTo>
                  <a:pt x="11064" y="14129"/>
                </a:lnTo>
                <a:cubicBezTo>
                  <a:pt x="11064" y="14256"/>
                  <a:pt x="11054" y="14309"/>
                  <a:pt x="11020" y="14363"/>
                </a:cubicBezTo>
                <a:cubicBezTo>
                  <a:pt x="10969" y="14441"/>
                  <a:pt x="10885" y="14480"/>
                  <a:pt x="10766" y="14480"/>
                </a:cubicBezTo>
                <a:cubicBezTo>
                  <a:pt x="10688" y="14480"/>
                  <a:pt x="10624" y="14459"/>
                  <a:pt x="10576" y="14421"/>
                </a:cubicBezTo>
                <a:cubicBezTo>
                  <a:pt x="10511" y="14368"/>
                  <a:pt x="10489" y="14299"/>
                  <a:pt x="10489" y="14159"/>
                </a:cubicBezTo>
                <a:lnTo>
                  <a:pt x="10489" y="13543"/>
                </a:lnTo>
                <a:lnTo>
                  <a:pt x="10279" y="13543"/>
                </a:lnTo>
                <a:lnTo>
                  <a:pt x="10279" y="13403"/>
                </a:lnTo>
                <a:lnTo>
                  <a:pt x="10489" y="13403"/>
                </a:lnTo>
                <a:lnTo>
                  <a:pt x="10489" y="13171"/>
                </a:lnTo>
                <a:lnTo>
                  <a:pt x="10678" y="13104"/>
                </a:lnTo>
                <a:lnTo>
                  <a:pt x="10678" y="13404"/>
                </a:lnTo>
                <a:lnTo>
                  <a:pt x="11020" y="13404"/>
                </a:lnTo>
                <a:lnTo>
                  <a:pt x="11020" y="13543"/>
                </a:lnTo>
                <a:lnTo>
                  <a:pt x="10678" y="13543"/>
                </a:lnTo>
                <a:lnTo>
                  <a:pt x="10678" y="14163"/>
                </a:lnTo>
                <a:close/>
                <a:moveTo>
                  <a:pt x="11239" y="13543"/>
                </a:moveTo>
                <a:lnTo>
                  <a:pt x="11124" y="13543"/>
                </a:lnTo>
                <a:lnTo>
                  <a:pt x="11124" y="13403"/>
                </a:lnTo>
                <a:lnTo>
                  <a:pt x="11638" y="13403"/>
                </a:lnTo>
                <a:lnTo>
                  <a:pt x="11638" y="13543"/>
                </a:lnTo>
                <a:lnTo>
                  <a:pt x="11435" y="13543"/>
                </a:lnTo>
                <a:lnTo>
                  <a:pt x="11730" y="14218"/>
                </a:lnTo>
                <a:cubicBezTo>
                  <a:pt x="11739" y="14243"/>
                  <a:pt x="11741" y="14250"/>
                  <a:pt x="11748" y="14278"/>
                </a:cubicBezTo>
                <a:cubicBezTo>
                  <a:pt x="11750" y="14265"/>
                  <a:pt x="11753" y="14255"/>
                  <a:pt x="11755" y="14253"/>
                </a:cubicBezTo>
                <a:cubicBezTo>
                  <a:pt x="11755" y="14246"/>
                  <a:pt x="11759" y="14235"/>
                  <a:pt x="11766" y="14219"/>
                </a:cubicBezTo>
                <a:lnTo>
                  <a:pt x="12045" y="13544"/>
                </a:lnTo>
                <a:lnTo>
                  <a:pt x="11845" y="13544"/>
                </a:lnTo>
                <a:lnTo>
                  <a:pt x="11845" y="13404"/>
                </a:lnTo>
                <a:lnTo>
                  <a:pt x="12336" y="13404"/>
                </a:lnTo>
                <a:lnTo>
                  <a:pt x="12336" y="13543"/>
                </a:lnTo>
                <a:lnTo>
                  <a:pt x="12230" y="13543"/>
                </a:lnTo>
                <a:lnTo>
                  <a:pt x="11792" y="14555"/>
                </a:lnTo>
                <a:cubicBezTo>
                  <a:pt x="11727" y="14708"/>
                  <a:pt x="11687" y="14773"/>
                  <a:pt x="11644" y="14806"/>
                </a:cubicBezTo>
                <a:cubicBezTo>
                  <a:pt x="11585" y="14844"/>
                  <a:pt x="11516" y="14862"/>
                  <a:pt x="11446" y="14859"/>
                </a:cubicBezTo>
                <a:cubicBezTo>
                  <a:pt x="11396" y="14859"/>
                  <a:pt x="11346" y="14854"/>
                  <a:pt x="11309" y="14846"/>
                </a:cubicBezTo>
                <a:lnTo>
                  <a:pt x="11309" y="14703"/>
                </a:lnTo>
                <a:cubicBezTo>
                  <a:pt x="11334" y="14708"/>
                  <a:pt x="11384" y="14713"/>
                  <a:pt x="11416" y="14713"/>
                </a:cubicBezTo>
                <a:cubicBezTo>
                  <a:pt x="11460" y="14713"/>
                  <a:pt x="11491" y="14703"/>
                  <a:pt x="11518" y="14688"/>
                </a:cubicBezTo>
                <a:cubicBezTo>
                  <a:pt x="11548" y="14668"/>
                  <a:pt x="11555" y="14658"/>
                  <a:pt x="11593" y="14573"/>
                </a:cubicBezTo>
                <a:lnTo>
                  <a:pt x="11646" y="14455"/>
                </a:lnTo>
                <a:lnTo>
                  <a:pt x="11239" y="13543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809600"/>
            <a:ext cx="11090275" cy="888448"/>
          </a:xfrm>
        </p:spPr>
        <p:txBody>
          <a:bodyPr>
            <a:spAutoFit/>
          </a:bodyPr>
          <a:lstStyle>
            <a:lvl1pPr marL="0" indent="0" algn="ctr">
              <a:lnSpc>
                <a:spcPts val="6800"/>
              </a:lnSpc>
              <a:buNone/>
              <a:defRPr sz="6600" b="1" baseline="0"/>
            </a:lvl1pPr>
          </a:lstStyle>
          <a:p>
            <a:pPr lvl="0"/>
            <a:r>
              <a:rPr lang="en-US"/>
              <a:t>Click to add title</a:t>
            </a:r>
            <a:endParaRPr lang="en-GB"/>
          </a:p>
        </p:txBody>
      </p:sp>
      <p:sp>
        <p:nvSpPr>
          <p:cNvPr id="4" name="Text Placeholder 1"/>
          <p:cNvSpPr>
            <a:spLocks noGrp="1"/>
          </p:cNvSpPr>
          <p:nvPr>
            <p:ph type="body" sz="quarter" idx="11" hasCustomPrompt="1"/>
          </p:nvPr>
        </p:nvSpPr>
        <p:spPr>
          <a:xfrm>
            <a:off x="550862" y="5675060"/>
            <a:ext cx="11090275" cy="333425"/>
          </a:xfrm>
        </p:spPr>
        <p:txBody>
          <a:bodyPr wrap="square" rIns="46800">
            <a:sp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en-GB"/>
              <a:t>Click to add name or title</a:t>
            </a:r>
          </a:p>
        </p:txBody>
      </p:sp>
    </p:spTree>
    <p:extLst>
      <p:ext uri="{BB962C8B-B14F-4D97-AF65-F5344CB8AC3E}">
        <p14:creationId xmlns:p14="http://schemas.microsoft.com/office/powerpoint/2010/main" val="12780483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>
            <a:spLocks noEditPoints="1"/>
          </p:cNvSpPr>
          <p:nvPr userDrawn="1"/>
        </p:nvSpPr>
        <p:spPr bwMode="auto">
          <a:xfrm>
            <a:off x="4594225" y="1864519"/>
            <a:ext cx="2995613" cy="3128963"/>
          </a:xfrm>
          <a:custGeom>
            <a:avLst/>
            <a:gdLst>
              <a:gd name="T0" fmla="*/ 6995 w 14226"/>
              <a:gd name="T1" fmla="*/ 44 h 14862"/>
              <a:gd name="T2" fmla="*/ 5523 w 14226"/>
              <a:gd name="T3" fmla="*/ 6697 h 14862"/>
              <a:gd name="T4" fmla="*/ 9684 w 14226"/>
              <a:gd name="T5" fmla="*/ 2674 h 14862"/>
              <a:gd name="T6" fmla="*/ 7027 w 14226"/>
              <a:gd name="T7" fmla="*/ 2842 h 14862"/>
              <a:gd name="T8" fmla="*/ 4716 w 14226"/>
              <a:gd name="T9" fmla="*/ 4322 h 14862"/>
              <a:gd name="T10" fmla="*/ 8455 w 14226"/>
              <a:gd name="T11" fmla="*/ 6150 h 14862"/>
              <a:gd name="T12" fmla="*/ 0 w 14226"/>
              <a:gd name="T13" fmla="*/ 12146 h 14862"/>
              <a:gd name="T14" fmla="*/ 2063 w 14226"/>
              <a:gd name="T15" fmla="*/ 11055 h 14862"/>
              <a:gd name="T16" fmla="*/ 441 w 14226"/>
              <a:gd name="T17" fmla="*/ 11055 h 14862"/>
              <a:gd name="T18" fmla="*/ 3234 w 14226"/>
              <a:gd name="T19" fmla="*/ 12030 h 14862"/>
              <a:gd name="T20" fmla="*/ 4161 w 14226"/>
              <a:gd name="T21" fmla="*/ 12186 h 14862"/>
              <a:gd name="T22" fmla="*/ 3811 w 14226"/>
              <a:gd name="T23" fmla="*/ 11478 h 14862"/>
              <a:gd name="T24" fmla="*/ 4958 w 14226"/>
              <a:gd name="T25" fmla="*/ 12351 h 14862"/>
              <a:gd name="T26" fmla="*/ 5244 w 14226"/>
              <a:gd name="T27" fmla="*/ 11803 h 14862"/>
              <a:gd name="T28" fmla="*/ 7830 w 14226"/>
              <a:gd name="T29" fmla="*/ 11809 h 14862"/>
              <a:gd name="T30" fmla="*/ 6940 w 14226"/>
              <a:gd name="T31" fmla="*/ 11283 h 14862"/>
              <a:gd name="T32" fmla="*/ 8551 w 14226"/>
              <a:gd name="T33" fmla="*/ 11244 h 14862"/>
              <a:gd name="T34" fmla="*/ 9358 w 14226"/>
              <a:gd name="T35" fmla="*/ 12154 h 14862"/>
              <a:gd name="T36" fmla="*/ 10104 w 14226"/>
              <a:gd name="T37" fmla="*/ 12154 h 14862"/>
              <a:gd name="T38" fmla="*/ 11076 w 14226"/>
              <a:gd name="T39" fmla="*/ 12041 h 14862"/>
              <a:gd name="T40" fmla="*/ 10767 w 14226"/>
              <a:gd name="T41" fmla="*/ 11281 h 14862"/>
              <a:gd name="T42" fmla="*/ 12598 w 14226"/>
              <a:gd name="T43" fmla="*/ 12155 h 14862"/>
              <a:gd name="T44" fmla="*/ 11886 w 14226"/>
              <a:gd name="T45" fmla="*/ 11606 h 14862"/>
              <a:gd name="T46" fmla="*/ 14226 w 14226"/>
              <a:gd name="T47" fmla="*/ 12156 h 14862"/>
              <a:gd name="T48" fmla="*/ 12870 w 14226"/>
              <a:gd name="T49" fmla="*/ 12154 h 14862"/>
              <a:gd name="T50" fmla="*/ 703 w 14226"/>
              <a:gd name="T51" fmla="*/ 10248 h 14862"/>
              <a:gd name="T52" fmla="*/ 2765 w 14226"/>
              <a:gd name="T53" fmla="*/ 8745 h 14862"/>
              <a:gd name="T54" fmla="*/ 1144 w 14226"/>
              <a:gd name="T55" fmla="*/ 8950 h 14862"/>
              <a:gd name="T56" fmla="*/ 3458 w 14226"/>
              <a:gd name="T57" fmla="*/ 9588 h 14862"/>
              <a:gd name="T58" fmla="*/ 3540 w 14226"/>
              <a:gd name="T59" fmla="*/ 9754 h 14862"/>
              <a:gd name="T60" fmla="*/ 4659 w 14226"/>
              <a:gd name="T61" fmla="*/ 9628 h 14862"/>
              <a:gd name="T62" fmla="*/ 4636 w 14226"/>
              <a:gd name="T63" fmla="*/ 9395 h 14862"/>
              <a:gd name="T64" fmla="*/ 5931 w 14226"/>
              <a:gd name="T65" fmla="*/ 9695 h 14862"/>
              <a:gd name="T66" fmla="*/ 7688 w 14226"/>
              <a:gd name="T67" fmla="*/ 10054 h 14862"/>
              <a:gd name="T68" fmla="*/ 6788 w 14226"/>
              <a:gd name="T69" fmla="*/ 8716 h 14862"/>
              <a:gd name="T70" fmla="*/ 8785 w 14226"/>
              <a:gd name="T71" fmla="*/ 10071 h 14862"/>
              <a:gd name="T72" fmla="*/ 9932 w 14226"/>
              <a:gd name="T73" fmla="*/ 9348 h 14862"/>
              <a:gd name="T74" fmla="*/ 10126 w 14226"/>
              <a:gd name="T75" fmla="*/ 9951 h 14862"/>
              <a:gd name="T76" fmla="*/ 11170 w 14226"/>
              <a:gd name="T77" fmla="*/ 10011 h 14862"/>
              <a:gd name="T78" fmla="*/ 10998 w 14226"/>
              <a:gd name="T79" fmla="*/ 9181 h 14862"/>
              <a:gd name="T80" fmla="*/ 12556 w 14226"/>
              <a:gd name="T81" fmla="*/ 9788 h 14862"/>
              <a:gd name="T82" fmla="*/ 13426 w 14226"/>
              <a:gd name="T83" fmla="*/ 9140 h 14862"/>
              <a:gd name="T84" fmla="*/ 12807 w 14226"/>
              <a:gd name="T85" fmla="*/ 9375 h 14862"/>
              <a:gd name="T86" fmla="*/ 1891 w 14226"/>
              <a:gd name="T87" fmla="*/ 13100 h 14862"/>
              <a:gd name="T88" fmla="*/ 3485 w 14226"/>
              <a:gd name="T89" fmla="*/ 12951 h 14862"/>
              <a:gd name="T90" fmla="*/ 4229 w 14226"/>
              <a:gd name="T91" fmla="*/ 14314 h 14862"/>
              <a:gd name="T92" fmla="*/ 3485 w 14226"/>
              <a:gd name="T93" fmla="*/ 13543 h 14862"/>
              <a:gd name="T94" fmla="*/ 4899 w 14226"/>
              <a:gd name="T95" fmla="*/ 13543 h 14862"/>
              <a:gd name="T96" fmla="*/ 6061 w 14226"/>
              <a:gd name="T97" fmla="*/ 14344 h 14862"/>
              <a:gd name="T98" fmla="*/ 5451 w 14226"/>
              <a:gd name="T99" fmla="*/ 13543 h 14862"/>
              <a:gd name="T100" fmla="*/ 6678 w 14226"/>
              <a:gd name="T101" fmla="*/ 13941 h 14862"/>
              <a:gd name="T102" fmla="*/ 7551 w 14226"/>
              <a:gd name="T103" fmla="*/ 13834 h 14862"/>
              <a:gd name="T104" fmla="*/ 7833 w 14226"/>
              <a:gd name="T105" fmla="*/ 14314 h 14862"/>
              <a:gd name="T106" fmla="*/ 8914 w 14226"/>
              <a:gd name="T107" fmla="*/ 13678 h 14862"/>
              <a:gd name="T108" fmla="*/ 9423 w 14226"/>
              <a:gd name="T109" fmla="*/ 14164 h 14862"/>
              <a:gd name="T110" fmla="*/ 10299 w 14226"/>
              <a:gd name="T111" fmla="*/ 14453 h 14862"/>
              <a:gd name="T112" fmla="*/ 9918 w 14226"/>
              <a:gd name="T113" fmla="*/ 13155 h 14862"/>
              <a:gd name="T114" fmla="*/ 10576 w 14226"/>
              <a:gd name="T115" fmla="*/ 14421 h 14862"/>
              <a:gd name="T116" fmla="*/ 10678 w 14226"/>
              <a:gd name="T117" fmla="*/ 14163 h 14862"/>
              <a:gd name="T118" fmla="*/ 11845 w 14226"/>
              <a:gd name="T119" fmla="*/ 13544 h 14862"/>
              <a:gd name="T120" fmla="*/ 11593 w 14226"/>
              <a:gd name="T121" fmla="*/ 14573 h 14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4226" h="14862">
                <a:moveTo>
                  <a:pt x="10734" y="6113"/>
                </a:moveTo>
                <a:cubicBezTo>
                  <a:pt x="10700" y="5475"/>
                  <a:pt x="10593" y="4730"/>
                  <a:pt x="10109" y="4263"/>
                </a:cubicBezTo>
                <a:cubicBezTo>
                  <a:pt x="9948" y="4116"/>
                  <a:pt x="9743" y="4025"/>
                  <a:pt x="9526" y="4004"/>
                </a:cubicBezTo>
                <a:cubicBezTo>
                  <a:pt x="9339" y="3481"/>
                  <a:pt x="9779" y="2979"/>
                  <a:pt x="10134" y="2618"/>
                </a:cubicBezTo>
                <a:cubicBezTo>
                  <a:pt x="10243" y="2509"/>
                  <a:pt x="10356" y="2403"/>
                  <a:pt x="10474" y="2299"/>
                </a:cubicBezTo>
                <a:lnTo>
                  <a:pt x="10403" y="2175"/>
                </a:lnTo>
                <a:cubicBezTo>
                  <a:pt x="10255" y="2224"/>
                  <a:pt x="10106" y="2269"/>
                  <a:pt x="9956" y="2310"/>
                </a:cubicBezTo>
                <a:cubicBezTo>
                  <a:pt x="9466" y="2435"/>
                  <a:pt x="8809" y="2569"/>
                  <a:pt x="8454" y="2143"/>
                </a:cubicBezTo>
                <a:cubicBezTo>
                  <a:pt x="8541" y="1948"/>
                  <a:pt x="8568" y="1718"/>
                  <a:pt x="8519" y="1510"/>
                </a:cubicBezTo>
                <a:cubicBezTo>
                  <a:pt x="8356" y="859"/>
                  <a:pt x="7764" y="390"/>
                  <a:pt x="7231" y="44"/>
                </a:cubicBezTo>
                <a:cubicBezTo>
                  <a:pt x="7197" y="18"/>
                  <a:pt x="7155" y="3"/>
                  <a:pt x="7113" y="0"/>
                </a:cubicBezTo>
                <a:cubicBezTo>
                  <a:pt x="7070" y="3"/>
                  <a:pt x="7029" y="18"/>
                  <a:pt x="6995" y="44"/>
                </a:cubicBezTo>
                <a:cubicBezTo>
                  <a:pt x="6463" y="390"/>
                  <a:pt x="5869" y="859"/>
                  <a:pt x="5708" y="1510"/>
                </a:cubicBezTo>
                <a:cubicBezTo>
                  <a:pt x="5660" y="1723"/>
                  <a:pt x="5683" y="1945"/>
                  <a:pt x="5773" y="2144"/>
                </a:cubicBezTo>
                <a:cubicBezTo>
                  <a:pt x="5415" y="2568"/>
                  <a:pt x="4760" y="2436"/>
                  <a:pt x="4270" y="2310"/>
                </a:cubicBezTo>
                <a:cubicBezTo>
                  <a:pt x="4120" y="2269"/>
                  <a:pt x="3970" y="2224"/>
                  <a:pt x="3823" y="2175"/>
                </a:cubicBezTo>
                <a:lnTo>
                  <a:pt x="3751" y="2300"/>
                </a:lnTo>
                <a:cubicBezTo>
                  <a:pt x="3869" y="2404"/>
                  <a:pt x="3984" y="2510"/>
                  <a:pt x="4093" y="2619"/>
                </a:cubicBezTo>
                <a:cubicBezTo>
                  <a:pt x="4445" y="2980"/>
                  <a:pt x="4889" y="3481"/>
                  <a:pt x="4699" y="4004"/>
                </a:cubicBezTo>
                <a:cubicBezTo>
                  <a:pt x="4485" y="4025"/>
                  <a:pt x="4273" y="4116"/>
                  <a:pt x="4118" y="4264"/>
                </a:cubicBezTo>
                <a:cubicBezTo>
                  <a:pt x="3634" y="4731"/>
                  <a:pt x="3525" y="5476"/>
                  <a:pt x="3493" y="6113"/>
                </a:cubicBezTo>
                <a:cubicBezTo>
                  <a:pt x="3489" y="6154"/>
                  <a:pt x="3493" y="6200"/>
                  <a:pt x="3513" y="6235"/>
                </a:cubicBezTo>
                <a:cubicBezTo>
                  <a:pt x="3536" y="6270"/>
                  <a:pt x="3570" y="6298"/>
                  <a:pt x="3609" y="6315"/>
                </a:cubicBezTo>
                <a:cubicBezTo>
                  <a:pt x="4179" y="6604"/>
                  <a:pt x="4874" y="6883"/>
                  <a:pt x="5523" y="6697"/>
                </a:cubicBezTo>
                <a:cubicBezTo>
                  <a:pt x="5728" y="6635"/>
                  <a:pt x="5914" y="6497"/>
                  <a:pt x="6039" y="6322"/>
                </a:cubicBezTo>
                <a:cubicBezTo>
                  <a:pt x="6585" y="6422"/>
                  <a:pt x="6799" y="7054"/>
                  <a:pt x="6935" y="7543"/>
                </a:cubicBezTo>
                <a:cubicBezTo>
                  <a:pt x="6975" y="7690"/>
                  <a:pt x="7009" y="7843"/>
                  <a:pt x="7040" y="7996"/>
                </a:cubicBezTo>
                <a:lnTo>
                  <a:pt x="7185" y="7996"/>
                </a:lnTo>
                <a:cubicBezTo>
                  <a:pt x="7216" y="7843"/>
                  <a:pt x="7250" y="7690"/>
                  <a:pt x="7290" y="7541"/>
                </a:cubicBezTo>
                <a:cubicBezTo>
                  <a:pt x="7426" y="7055"/>
                  <a:pt x="7640" y="6420"/>
                  <a:pt x="8186" y="6324"/>
                </a:cubicBezTo>
                <a:cubicBezTo>
                  <a:pt x="8311" y="6499"/>
                  <a:pt x="8499" y="6636"/>
                  <a:pt x="8703" y="6699"/>
                </a:cubicBezTo>
                <a:cubicBezTo>
                  <a:pt x="9351" y="6883"/>
                  <a:pt x="10046" y="6604"/>
                  <a:pt x="10615" y="6315"/>
                </a:cubicBezTo>
                <a:cubicBezTo>
                  <a:pt x="10653" y="6296"/>
                  <a:pt x="10690" y="6271"/>
                  <a:pt x="10713" y="6235"/>
                </a:cubicBezTo>
                <a:cubicBezTo>
                  <a:pt x="10731" y="6197"/>
                  <a:pt x="10737" y="6154"/>
                  <a:pt x="10733" y="6113"/>
                </a:cubicBezTo>
                <a:lnTo>
                  <a:pt x="10734" y="6113"/>
                </a:lnTo>
                <a:close/>
                <a:moveTo>
                  <a:pt x="9684" y="2674"/>
                </a:moveTo>
                <a:cubicBezTo>
                  <a:pt x="9271" y="3056"/>
                  <a:pt x="8958" y="3624"/>
                  <a:pt x="9233" y="4147"/>
                </a:cubicBezTo>
                <a:cubicBezTo>
                  <a:pt x="8995" y="4422"/>
                  <a:pt x="8633" y="4460"/>
                  <a:pt x="8271" y="4418"/>
                </a:cubicBezTo>
                <a:cubicBezTo>
                  <a:pt x="7913" y="4355"/>
                  <a:pt x="7544" y="4197"/>
                  <a:pt x="7275" y="4063"/>
                </a:cubicBezTo>
                <a:cubicBezTo>
                  <a:pt x="7293" y="3764"/>
                  <a:pt x="7340" y="3365"/>
                  <a:pt x="7466" y="3025"/>
                </a:cubicBezTo>
                <a:cubicBezTo>
                  <a:pt x="7609" y="2690"/>
                  <a:pt x="7824" y="2393"/>
                  <a:pt x="8181" y="2328"/>
                </a:cubicBezTo>
                <a:cubicBezTo>
                  <a:pt x="8498" y="2828"/>
                  <a:pt x="9145" y="2839"/>
                  <a:pt x="9683" y="2674"/>
                </a:cubicBezTo>
                <a:lnTo>
                  <a:pt x="9684" y="2674"/>
                </a:lnTo>
                <a:close/>
                <a:moveTo>
                  <a:pt x="7113" y="346"/>
                </a:moveTo>
                <a:cubicBezTo>
                  <a:pt x="7626" y="684"/>
                  <a:pt x="8440" y="1343"/>
                  <a:pt x="8166" y="1999"/>
                </a:cubicBezTo>
                <a:cubicBezTo>
                  <a:pt x="7676" y="2016"/>
                  <a:pt x="7361" y="2399"/>
                  <a:pt x="7196" y="2842"/>
                </a:cubicBezTo>
                <a:cubicBezTo>
                  <a:pt x="7164" y="2920"/>
                  <a:pt x="7136" y="2999"/>
                  <a:pt x="7111" y="3080"/>
                </a:cubicBezTo>
                <a:cubicBezTo>
                  <a:pt x="7087" y="2999"/>
                  <a:pt x="7059" y="2920"/>
                  <a:pt x="7027" y="2842"/>
                </a:cubicBezTo>
                <a:cubicBezTo>
                  <a:pt x="6861" y="2399"/>
                  <a:pt x="6547" y="2017"/>
                  <a:pt x="6057" y="1999"/>
                </a:cubicBezTo>
                <a:cubicBezTo>
                  <a:pt x="5784" y="1342"/>
                  <a:pt x="6597" y="684"/>
                  <a:pt x="7113" y="346"/>
                </a:cubicBezTo>
                <a:close/>
                <a:moveTo>
                  <a:pt x="4544" y="2674"/>
                </a:moveTo>
                <a:cubicBezTo>
                  <a:pt x="5081" y="2839"/>
                  <a:pt x="5729" y="2826"/>
                  <a:pt x="6046" y="2326"/>
                </a:cubicBezTo>
                <a:cubicBezTo>
                  <a:pt x="6403" y="2394"/>
                  <a:pt x="6616" y="2689"/>
                  <a:pt x="6760" y="3024"/>
                </a:cubicBezTo>
                <a:cubicBezTo>
                  <a:pt x="6885" y="3365"/>
                  <a:pt x="6934" y="3764"/>
                  <a:pt x="6951" y="4063"/>
                </a:cubicBezTo>
                <a:cubicBezTo>
                  <a:pt x="6638" y="4227"/>
                  <a:pt x="6303" y="4347"/>
                  <a:pt x="5956" y="4418"/>
                </a:cubicBezTo>
                <a:cubicBezTo>
                  <a:pt x="5595" y="4460"/>
                  <a:pt x="5230" y="4424"/>
                  <a:pt x="4994" y="4146"/>
                </a:cubicBezTo>
                <a:cubicBezTo>
                  <a:pt x="5269" y="3623"/>
                  <a:pt x="4956" y="3056"/>
                  <a:pt x="4544" y="2674"/>
                </a:cubicBezTo>
                <a:close/>
                <a:moveTo>
                  <a:pt x="5771" y="6149"/>
                </a:moveTo>
                <a:cubicBezTo>
                  <a:pt x="5340" y="6714"/>
                  <a:pt x="4363" y="6339"/>
                  <a:pt x="3814" y="6061"/>
                </a:cubicBezTo>
                <a:cubicBezTo>
                  <a:pt x="3849" y="5449"/>
                  <a:pt x="4013" y="4414"/>
                  <a:pt x="4716" y="4322"/>
                </a:cubicBezTo>
                <a:cubicBezTo>
                  <a:pt x="4978" y="4737"/>
                  <a:pt x="5466" y="4819"/>
                  <a:pt x="5931" y="4741"/>
                </a:cubicBezTo>
                <a:cubicBezTo>
                  <a:pt x="6015" y="4730"/>
                  <a:pt x="6098" y="4716"/>
                  <a:pt x="6180" y="4696"/>
                </a:cubicBezTo>
                <a:cubicBezTo>
                  <a:pt x="6122" y="4757"/>
                  <a:pt x="6068" y="4821"/>
                  <a:pt x="6018" y="4886"/>
                </a:cubicBezTo>
                <a:cubicBezTo>
                  <a:pt x="5718" y="5251"/>
                  <a:pt x="5543" y="5715"/>
                  <a:pt x="5771" y="6149"/>
                </a:cubicBezTo>
                <a:close/>
                <a:moveTo>
                  <a:pt x="8164" y="5996"/>
                </a:moveTo>
                <a:cubicBezTo>
                  <a:pt x="7573" y="6021"/>
                  <a:pt x="7239" y="6576"/>
                  <a:pt x="7114" y="7124"/>
                </a:cubicBezTo>
                <a:cubicBezTo>
                  <a:pt x="6988" y="6575"/>
                  <a:pt x="6654" y="6020"/>
                  <a:pt x="6061" y="5996"/>
                </a:cubicBezTo>
                <a:cubicBezTo>
                  <a:pt x="5941" y="5654"/>
                  <a:pt x="6091" y="5321"/>
                  <a:pt x="6309" y="5029"/>
                </a:cubicBezTo>
                <a:cubicBezTo>
                  <a:pt x="6543" y="4764"/>
                  <a:pt x="6814" y="4533"/>
                  <a:pt x="7113" y="4344"/>
                </a:cubicBezTo>
                <a:cubicBezTo>
                  <a:pt x="7363" y="4509"/>
                  <a:pt x="7685" y="4749"/>
                  <a:pt x="7918" y="5029"/>
                </a:cubicBezTo>
                <a:cubicBezTo>
                  <a:pt x="8135" y="5320"/>
                  <a:pt x="8286" y="5654"/>
                  <a:pt x="8164" y="5996"/>
                </a:cubicBezTo>
                <a:close/>
                <a:moveTo>
                  <a:pt x="8455" y="6150"/>
                </a:moveTo>
                <a:cubicBezTo>
                  <a:pt x="8685" y="5715"/>
                  <a:pt x="8509" y="5250"/>
                  <a:pt x="8208" y="4885"/>
                </a:cubicBezTo>
                <a:cubicBezTo>
                  <a:pt x="8158" y="4820"/>
                  <a:pt x="8104" y="4756"/>
                  <a:pt x="8046" y="4696"/>
                </a:cubicBezTo>
                <a:cubicBezTo>
                  <a:pt x="8129" y="4716"/>
                  <a:pt x="8212" y="4731"/>
                  <a:pt x="8296" y="4741"/>
                </a:cubicBezTo>
                <a:cubicBezTo>
                  <a:pt x="8761" y="4819"/>
                  <a:pt x="9249" y="4738"/>
                  <a:pt x="9509" y="4323"/>
                </a:cubicBezTo>
                <a:cubicBezTo>
                  <a:pt x="10214" y="4414"/>
                  <a:pt x="10379" y="5448"/>
                  <a:pt x="10413" y="6063"/>
                </a:cubicBezTo>
                <a:cubicBezTo>
                  <a:pt x="9864" y="6338"/>
                  <a:pt x="8888" y="6713"/>
                  <a:pt x="8455" y="6150"/>
                </a:cubicBezTo>
                <a:close/>
                <a:moveTo>
                  <a:pt x="441" y="11055"/>
                </a:moveTo>
                <a:lnTo>
                  <a:pt x="441" y="12146"/>
                </a:lnTo>
                <a:lnTo>
                  <a:pt x="621" y="12146"/>
                </a:lnTo>
                <a:lnTo>
                  <a:pt x="621" y="12351"/>
                </a:lnTo>
                <a:lnTo>
                  <a:pt x="0" y="12351"/>
                </a:lnTo>
                <a:lnTo>
                  <a:pt x="0" y="12146"/>
                </a:lnTo>
                <a:lnTo>
                  <a:pt x="185" y="12146"/>
                </a:lnTo>
                <a:lnTo>
                  <a:pt x="185" y="11055"/>
                </a:lnTo>
                <a:lnTo>
                  <a:pt x="0" y="11055"/>
                </a:lnTo>
                <a:lnTo>
                  <a:pt x="0" y="10850"/>
                </a:lnTo>
                <a:lnTo>
                  <a:pt x="683" y="10850"/>
                </a:lnTo>
                <a:lnTo>
                  <a:pt x="925" y="11620"/>
                </a:lnTo>
                <a:cubicBezTo>
                  <a:pt x="981" y="11800"/>
                  <a:pt x="1000" y="11871"/>
                  <a:pt x="1031" y="12045"/>
                </a:cubicBezTo>
                <a:cubicBezTo>
                  <a:pt x="1044" y="11973"/>
                  <a:pt x="1054" y="11921"/>
                  <a:pt x="1060" y="11896"/>
                </a:cubicBezTo>
                <a:cubicBezTo>
                  <a:pt x="1068" y="11871"/>
                  <a:pt x="1098" y="11766"/>
                  <a:pt x="1148" y="11606"/>
                </a:cubicBezTo>
                <a:lnTo>
                  <a:pt x="1383" y="10850"/>
                </a:lnTo>
                <a:lnTo>
                  <a:pt x="2063" y="10850"/>
                </a:lnTo>
                <a:lnTo>
                  <a:pt x="2063" y="11055"/>
                </a:lnTo>
                <a:lnTo>
                  <a:pt x="1875" y="11055"/>
                </a:lnTo>
                <a:lnTo>
                  <a:pt x="1875" y="12146"/>
                </a:lnTo>
                <a:lnTo>
                  <a:pt x="2063" y="12146"/>
                </a:lnTo>
                <a:lnTo>
                  <a:pt x="2063" y="12351"/>
                </a:lnTo>
                <a:lnTo>
                  <a:pt x="1403" y="12351"/>
                </a:lnTo>
                <a:lnTo>
                  <a:pt x="1403" y="12146"/>
                </a:lnTo>
                <a:lnTo>
                  <a:pt x="1580" y="12146"/>
                </a:lnTo>
                <a:lnTo>
                  <a:pt x="1580" y="11055"/>
                </a:lnTo>
                <a:lnTo>
                  <a:pt x="1148" y="12350"/>
                </a:lnTo>
                <a:lnTo>
                  <a:pt x="866" y="12350"/>
                </a:lnTo>
                <a:lnTo>
                  <a:pt x="441" y="11054"/>
                </a:lnTo>
                <a:lnTo>
                  <a:pt x="441" y="11055"/>
                </a:lnTo>
                <a:close/>
                <a:moveTo>
                  <a:pt x="3234" y="12030"/>
                </a:moveTo>
                <a:cubicBezTo>
                  <a:pt x="3217" y="12103"/>
                  <a:pt x="3181" y="12170"/>
                  <a:pt x="3131" y="12225"/>
                </a:cubicBezTo>
                <a:cubicBezTo>
                  <a:pt x="3041" y="12329"/>
                  <a:pt x="2901" y="12380"/>
                  <a:pt x="2710" y="12380"/>
                </a:cubicBezTo>
                <a:cubicBezTo>
                  <a:pt x="2356" y="12380"/>
                  <a:pt x="2140" y="12165"/>
                  <a:pt x="2140" y="11814"/>
                </a:cubicBezTo>
                <a:cubicBezTo>
                  <a:pt x="2140" y="11460"/>
                  <a:pt x="2353" y="11244"/>
                  <a:pt x="2699" y="11244"/>
                </a:cubicBezTo>
                <a:cubicBezTo>
                  <a:pt x="3065" y="11244"/>
                  <a:pt x="3249" y="11441"/>
                  <a:pt x="3249" y="11844"/>
                </a:cubicBezTo>
                <a:lnTo>
                  <a:pt x="3249" y="11893"/>
                </a:lnTo>
                <a:lnTo>
                  <a:pt x="2443" y="11893"/>
                </a:lnTo>
                <a:cubicBezTo>
                  <a:pt x="2453" y="12074"/>
                  <a:pt x="2550" y="12175"/>
                  <a:pt x="2714" y="12175"/>
                </a:cubicBezTo>
                <a:cubicBezTo>
                  <a:pt x="2839" y="12175"/>
                  <a:pt x="2919" y="12125"/>
                  <a:pt x="2946" y="12029"/>
                </a:cubicBezTo>
                <a:lnTo>
                  <a:pt x="3234" y="12029"/>
                </a:lnTo>
                <a:lnTo>
                  <a:pt x="3234" y="12030"/>
                </a:lnTo>
                <a:close/>
                <a:moveTo>
                  <a:pt x="2946" y="11713"/>
                </a:moveTo>
                <a:cubicBezTo>
                  <a:pt x="2940" y="11541"/>
                  <a:pt x="2854" y="11449"/>
                  <a:pt x="2703" y="11449"/>
                </a:cubicBezTo>
                <a:cubicBezTo>
                  <a:pt x="2555" y="11449"/>
                  <a:pt x="2465" y="11541"/>
                  <a:pt x="2449" y="11711"/>
                </a:cubicBezTo>
                <a:lnTo>
                  <a:pt x="2946" y="11711"/>
                </a:lnTo>
                <a:lnTo>
                  <a:pt x="2946" y="11713"/>
                </a:lnTo>
                <a:close/>
                <a:moveTo>
                  <a:pt x="3810" y="12041"/>
                </a:moveTo>
                <a:cubicBezTo>
                  <a:pt x="3810" y="12110"/>
                  <a:pt x="3812" y="12126"/>
                  <a:pt x="3831" y="12144"/>
                </a:cubicBezTo>
                <a:cubicBezTo>
                  <a:pt x="3848" y="12164"/>
                  <a:pt x="3873" y="12176"/>
                  <a:pt x="3900" y="12176"/>
                </a:cubicBezTo>
                <a:cubicBezTo>
                  <a:pt x="3938" y="12176"/>
                  <a:pt x="3972" y="12152"/>
                  <a:pt x="3984" y="12115"/>
                </a:cubicBezTo>
                <a:cubicBezTo>
                  <a:pt x="3990" y="12093"/>
                  <a:pt x="3992" y="12070"/>
                  <a:pt x="3995" y="11986"/>
                </a:cubicBezTo>
                <a:lnTo>
                  <a:pt x="4182" y="11986"/>
                </a:lnTo>
                <a:cubicBezTo>
                  <a:pt x="4182" y="12101"/>
                  <a:pt x="4180" y="12129"/>
                  <a:pt x="4161" y="12186"/>
                </a:cubicBezTo>
                <a:cubicBezTo>
                  <a:pt x="4125" y="12315"/>
                  <a:pt x="4017" y="12380"/>
                  <a:pt x="3841" y="12380"/>
                </a:cubicBezTo>
                <a:cubicBezTo>
                  <a:pt x="3612" y="12380"/>
                  <a:pt x="3501" y="12266"/>
                  <a:pt x="3501" y="12023"/>
                </a:cubicBezTo>
                <a:lnTo>
                  <a:pt x="3501" y="11478"/>
                </a:lnTo>
                <a:lnTo>
                  <a:pt x="3325" y="11478"/>
                </a:lnTo>
                <a:lnTo>
                  <a:pt x="3325" y="11281"/>
                </a:lnTo>
                <a:lnTo>
                  <a:pt x="3503" y="11281"/>
                </a:lnTo>
                <a:lnTo>
                  <a:pt x="3503" y="11064"/>
                </a:lnTo>
                <a:lnTo>
                  <a:pt x="3811" y="10958"/>
                </a:lnTo>
                <a:lnTo>
                  <a:pt x="3811" y="11283"/>
                </a:lnTo>
                <a:lnTo>
                  <a:pt x="4120" y="11283"/>
                </a:lnTo>
                <a:lnTo>
                  <a:pt x="4120" y="11478"/>
                </a:lnTo>
                <a:lnTo>
                  <a:pt x="3811" y="11478"/>
                </a:lnTo>
                <a:lnTo>
                  <a:pt x="3811" y="12040"/>
                </a:lnTo>
                <a:lnTo>
                  <a:pt x="3810" y="12041"/>
                </a:lnTo>
                <a:close/>
                <a:moveTo>
                  <a:pt x="4746" y="11531"/>
                </a:moveTo>
                <a:cubicBezTo>
                  <a:pt x="4771" y="11368"/>
                  <a:pt x="4910" y="11247"/>
                  <a:pt x="5075" y="11244"/>
                </a:cubicBezTo>
                <a:cubicBezTo>
                  <a:pt x="5117" y="11244"/>
                  <a:pt x="5142" y="11255"/>
                  <a:pt x="5171" y="11281"/>
                </a:cubicBezTo>
                <a:lnTo>
                  <a:pt x="5171" y="11545"/>
                </a:lnTo>
                <a:cubicBezTo>
                  <a:pt x="5126" y="11534"/>
                  <a:pt x="5101" y="11533"/>
                  <a:pt x="5067" y="11533"/>
                </a:cubicBezTo>
                <a:cubicBezTo>
                  <a:pt x="4985" y="11533"/>
                  <a:pt x="4917" y="11554"/>
                  <a:pt x="4862" y="11601"/>
                </a:cubicBezTo>
                <a:cubicBezTo>
                  <a:pt x="4794" y="11663"/>
                  <a:pt x="4764" y="11739"/>
                  <a:pt x="4764" y="11860"/>
                </a:cubicBezTo>
                <a:lnTo>
                  <a:pt x="4764" y="12155"/>
                </a:lnTo>
                <a:lnTo>
                  <a:pt x="4958" y="12155"/>
                </a:lnTo>
                <a:lnTo>
                  <a:pt x="4958" y="12351"/>
                </a:lnTo>
                <a:lnTo>
                  <a:pt x="4294" y="12351"/>
                </a:lnTo>
                <a:lnTo>
                  <a:pt x="4294" y="12155"/>
                </a:lnTo>
                <a:lnTo>
                  <a:pt x="4456" y="12155"/>
                </a:lnTo>
                <a:lnTo>
                  <a:pt x="4456" y="11478"/>
                </a:lnTo>
                <a:lnTo>
                  <a:pt x="4294" y="11478"/>
                </a:lnTo>
                <a:lnTo>
                  <a:pt x="4294" y="11283"/>
                </a:lnTo>
                <a:lnTo>
                  <a:pt x="4746" y="11283"/>
                </a:lnTo>
                <a:lnTo>
                  <a:pt x="4746" y="11533"/>
                </a:lnTo>
                <a:lnTo>
                  <a:pt x="4746" y="11531"/>
                </a:lnTo>
                <a:close/>
                <a:moveTo>
                  <a:pt x="6436" y="11814"/>
                </a:moveTo>
                <a:cubicBezTo>
                  <a:pt x="6436" y="12155"/>
                  <a:pt x="6201" y="12380"/>
                  <a:pt x="5844" y="12380"/>
                </a:cubicBezTo>
                <a:cubicBezTo>
                  <a:pt x="5476" y="12380"/>
                  <a:pt x="5244" y="12158"/>
                  <a:pt x="5244" y="11803"/>
                </a:cubicBezTo>
                <a:cubicBezTo>
                  <a:pt x="5244" y="11466"/>
                  <a:pt x="5481" y="11244"/>
                  <a:pt x="5839" y="11244"/>
                </a:cubicBezTo>
                <a:cubicBezTo>
                  <a:pt x="6204" y="11244"/>
                  <a:pt x="6436" y="11464"/>
                  <a:pt x="6436" y="11814"/>
                </a:cubicBezTo>
                <a:close/>
                <a:moveTo>
                  <a:pt x="5561" y="11806"/>
                </a:moveTo>
                <a:cubicBezTo>
                  <a:pt x="5561" y="12036"/>
                  <a:pt x="5669" y="12176"/>
                  <a:pt x="5840" y="12176"/>
                </a:cubicBezTo>
                <a:cubicBezTo>
                  <a:pt x="6017" y="12176"/>
                  <a:pt x="6119" y="12043"/>
                  <a:pt x="6119" y="11804"/>
                </a:cubicBezTo>
                <a:cubicBezTo>
                  <a:pt x="6119" y="11581"/>
                  <a:pt x="6015" y="11449"/>
                  <a:pt x="5841" y="11449"/>
                </a:cubicBezTo>
                <a:cubicBezTo>
                  <a:pt x="5670" y="11449"/>
                  <a:pt x="5562" y="11586"/>
                  <a:pt x="5562" y="11806"/>
                </a:cubicBezTo>
                <a:lnTo>
                  <a:pt x="5561" y="11806"/>
                </a:lnTo>
                <a:close/>
                <a:moveTo>
                  <a:pt x="6940" y="11514"/>
                </a:moveTo>
                <a:cubicBezTo>
                  <a:pt x="6959" y="11429"/>
                  <a:pt x="6982" y="11390"/>
                  <a:pt x="7049" y="11336"/>
                </a:cubicBezTo>
                <a:cubicBezTo>
                  <a:pt x="7124" y="11274"/>
                  <a:pt x="7217" y="11244"/>
                  <a:pt x="7339" y="11244"/>
                </a:cubicBezTo>
                <a:cubicBezTo>
                  <a:pt x="7654" y="11244"/>
                  <a:pt x="7830" y="11449"/>
                  <a:pt x="7830" y="11809"/>
                </a:cubicBezTo>
                <a:cubicBezTo>
                  <a:pt x="7830" y="12176"/>
                  <a:pt x="7650" y="12381"/>
                  <a:pt x="7330" y="12381"/>
                </a:cubicBezTo>
                <a:cubicBezTo>
                  <a:pt x="7142" y="12381"/>
                  <a:pt x="7017" y="12306"/>
                  <a:pt x="6959" y="12158"/>
                </a:cubicBezTo>
                <a:lnTo>
                  <a:pt x="6959" y="12548"/>
                </a:lnTo>
                <a:lnTo>
                  <a:pt x="7134" y="12548"/>
                </a:lnTo>
                <a:lnTo>
                  <a:pt x="7134" y="12744"/>
                </a:lnTo>
                <a:lnTo>
                  <a:pt x="6492" y="12744"/>
                </a:lnTo>
                <a:lnTo>
                  <a:pt x="6492" y="12548"/>
                </a:lnTo>
                <a:lnTo>
                  <a:pt x="6650" y="12548"/>
                </a:lnTo>
                <a:lnTo>
                  <a:pt x="6650" y="11478"/>
                </a:lnTo>
                <a:lnTo>
                  <a:pt x="6493" y="11478"/>
                </a:lnTo>
                <a:lnTo>
                  <a:pt x="6493" y="11283"/>
                </a:lnTo>
                <a:lnTo>
                  <a:pt x="6940" y="11283"/>
                </a:lnTo>
                <a:lnTo>
                  <a:pt x="6940" y="11513"/>
                </a:lnTo>
                <a:lnTo>
                  <a:pt x="6940" y="11514"/>
                </a:lnTo>
                <a:close/>
                <a:moveTo>
                  <a:pt x="6952" y="11809"/>
                </a:moveTo>
                <a:cubicBezTo>
                  <a:pt x="6952" y="12043"/>
                  <a:pt x="7055" y="12176"/>
                  <a:pt x="7237" y="12176"/>
                </a:cubicBezTo>
                <a:cubicBezTo>
                  <a:pt x="7415" y="12176"/>
                  <a:pt x="7512" y="12048"/>
                  <a:pt x="7512" y="11814"/>
                </a:cubicBezTo>
                <a:cubicBezTo>
                  <a:pt x="7512" y="11580"/>
                  <a:pt x="7415" y="11449"/>
                  <a:pt x="7244" y="11449"/>
                </a:cubicBezTo>
                <a:cubicBezTo>
                  <a:pt x="7062" y="11449"/>
                  <a:pt x="6951" y="11584"/>
                  <a:pt x="6951" y="11809"/>
                </a:cubicBezTo>
                <a:lnTo>
                  <a:pt x="6952" y="11809"/>
                </a:lnTo>
                <a:close/>
                <a:moveTo>
                  <a:pt x="9147" y="11814"/>
                </a:moveTo>
                <a:cubicBezTo>
                  <a:pt x="9147" y="12155"/>
                  <a:pt x="8914" y="12380"/>
                  <a:pt x="8556" y="12380"/>
                </a:cubicBezTo>
                <a:cubicBezTo>
                  <a:pt x="8189" y="12380"/>
                  <a:pt x="7956" y="12158"/>
                  <a:pt x="7956" y="11803"/>
                </a:cubicBezTo>
                <a:cubicBezTo>
                  <a:pt x="7956" y="11466"/>
                  <a:pt x="8194" y="11244"/>
                  <a:pt x="8551" y="11244"/>
                </a:cubicBezTo>
                <a:cubicBezTo>
                  <a:pt x="8916" y="11244"/>
                  <a:pt x="9148" y="11464"/>
                  <a:pt x="9147" y="11814"/>
                </a:cubicBezTo>
                <a:close/>
                <a:moveTo>
                  <a:pt x="8275" y="11806"/>
                </a:moveTo>
                <a:cubicBezTo>
                  <a:pt x="8275" y="12036"/>
                  <a:pt x="8380" y="12176"/>
                  <a:pt x="8551" y="12176"/>
                </a:cubicBezTo>
                <a:cubicBezTo>
                  <a:pt x="8729" y="12176"/>
                  <a:pt x="8830" y="12043"/>
                  <a:pt x="8830" y="11804"/>
                </a:cubicBezTo>
                <a:cubicBezTo>
                  <a:pt x="8830" y="11581"/>
                  <a:pt x="8727" y="11449"/>
                  <a:pt x="8554" y="11449"/>
                </a:cubicBezTo>
                <a:cubicBezTo>
                  <a:pt x="8382" y="11449"/>
                  <a:pt x="8275" y="11586"/>
                  <a:pt x="8275" y="11806"/>
                </a:cubicBezTo>
                <a:close/>
                <a:moveTo>
                  <a:pt x="9666" y="12156"/>
                </a:moveTo>
                <a:lnTo>
                  <a:pt x="9816" y="12156"/>
                </a:lnTo>
                <a:lnTo>
                  <a:pt x="9816" y="12350"/>
                </a:lnTo>
                <a:lnTo>
                  <a:pt x="9200" y="12350"/>
                </a:lnTo>
                <a:lnTo>
                  <a:pt x="9200" y="12154"/>
                </a:lnTo>
                <a:lnTo>
                  <a:pt x="9358" y="12154"/>
                </a:lnTo>
                <a:lnTo>
                  <a:pt x="9358" y="11013"/>
                </a:lnTo>
                <a:lnTo>
                  <a:pt x="9200" y="11013"/>
                </a:lnTo>
                <a:lnTo>
                  <a:pt x="9200" y="10818"/>
                </a:lnTo>
                <a:lnTo>
                  <a:pt x="9665" y="10818"/>
                </a:lnTo>
                <a:lnTo>
                  <a:pt x="9665" y="12155"/>
                </a:lnTo>
                <a:lnTo>
                  <a:pt x="9666" y="12156"/>
                </a:lnTo>
                <a:close/>
                <a:moveTo>
                  <a:pt x="10411" y="12156"/>
                </a:moveTo>
                <a:lnTo>
                  <a:pt x="10552" y="12156"/>
                </a:lnTo>
                <a:lnTo>
                  <a:pt x="10552" y="12350"/>
                </a:lnTo>
                <a:lnTo>
                  <a:pt x="9950" y="12350"/>
                </a:lnTo>
                <a:lnTo>
                  <a:pt x="9950" y="12154"/>
                </a:lnTo>
                <a:lnTo>
                  <a:pt x="10104" y="12154"/>
                </a:lnTo>
                <a:lnTo>
                  <a:pt x="10104" y="11476"/>
                </a:lnTo>
                <a:lnTo>
                  <a:pt x="9950" y="11476"/>
                </a:lnTo>
                <a:lnTo>
                  <a:pt x="9950" y="11281"/>
                </a:lnTo>
                <a:lnTo>
                  <a:pt x="10413" y="11281"/>
                </a:lnTo>
                <a:lnTo>
                  <a:pt x="10413" y="12154"/>
                </a:lnTo>
                <a:lnTo>
                  <a:pt x="10411" y="12156"/>
                </a:lnTo>
                <a:close/>
                <a:moveTo>
                  <a:pt x="10412" y="10819"/>
                </a:moveTo>
                <a:lnTo>
                  <a:pt x="10412" y="11104"/>
                </a:lnTo>
                <a:lnTo>
                  <a:pt x="10094" y="11104"/>
                </a:lnTo>
                <a:lnTo>
                  <a:pt x="10094" y="10819"/>
                </a:lnTo>
                <a:lnTo>
                  <a:pt x="10412" y="10819"/>
                </a:lnTo>
                <a:close/>
                <a:moveTo>
                  <a:pt x="11076" y="12041"/>
                </a:moveTo>
                <a:cubicBezTo>
                  <a:pt x="11076" y="12110"/>
                  <a:pt x="11079" y="12126"/>
                  <a:pt x="11096" y="12144"/>
                </a:cubicBezTo>
                <a:cubicBezTo>
                  <a:pt x="11113" y="12165"/>
                  <a:pt x="11139" y="12177"/>
                  <a:pt x="11166" y="12176"/>
                </a:cubicBezTo>
                <a:cubicBezTo>
                  <a:pt x="11205" y="12176"/>
                  <a:pt x="11239" y="12152"/>
                  <a:pt x="11250" y="12115"/>
                </a:cubicBezTo>
                <a:cubicBezTo>
                  <a:pt x="11256" y="12093"/>
                  <a:pt x="11259" y="12070"/>
                  <a:pt x="11261" y="11986"/>
                </a:cubicBezTo>
                <a:lnTo>
                  <a:pt x="11449" y="11986"/>
                </a:lnTo>
                <a:cubicBezTo>
                  <a:pt x="11449" y="12101"/>
                  <a:pt x="11446" y="12129"/>
                  <a:pt x="11428" y="12186"/>
                </a:cubicBezTo>
                <a:cubicBezTo>
                  <a:pt x="11391" y="12315"/>
                  <a:pt x="11284" y="12380"/>
                  <a:pt x="11107" y="12380"/>
                </a:cubicBezTo>
                <a:cubicBezTo>
                  <a:pt x="10879" y="12380"/>
                  <a:pt x="10767" y="12266"/>
                  <a:pt x="10767" y="12023"/>
                </a:cubicBezTo>
                <a:lnTo>
                  <a:pt x="10767" y="11478"/>
                </a:lnTo>
                <a:lnTo>
                  <a:pt x="10590" y="11478"/>
                </a:lnTo>
                <a:lnTo>
                  <a:pt x="10590" y="11281"/>
                </a:lnTo>
                <a:lnTo>
                  <a:pt x="10767" y="11281"/>
                </a:lnTo>
                <a:lnTo>
                  <a:pt x="10767" y="11064"/>
                </a:lnTo>
                <a:lnTo>
                  <a:pt x="11076" y="10958"/>
                </a:lnTo>
                <a:lnTo>
                  <a:pt x="11076" y="11283"/>
                </a:lnTo>
                <a:lnTo>
                  <a:pt x="11385" y="11283"/>
                </a:lnTo>
                <a:lnTo>
                  <a:pt x="11385" y="11478"/>
                </a:lnTo>
                <a:lnTo>
                  <a:pt x="11076" y="11478"/>
                </a:lnTo>
                <a:lnTo>
                  <a:pt x="11076" y="12040"/>
                </a:lnTo>
                <a:lnTo>
                  <a:pt x="11076" y="12041"/>
                </a:lnTo>
                <a:close/>
                <a:moveTo>
                  <a:pt x="11591" y="11606"/>
                </a:moveTo>
                <a:cubicBezTo>
                  <a:pt x="11600" y="11374"/>
                  <a:pt x="11778" y="11244"/>
                  <a:pt x="12089" y="11244"/>
                </a:cubicBezTo>
                <a:cubicBezTo>
                  <a:pt x="12441" y="11244"/>
                  <a:pt x="12598" y="11373"/>
                  <a:pt x="12598" y="11665"/>
                </a:cubicBezTo>
                <a:lnTo>
                  <a:pt x="12598" y="12155"/>
                </a:lnTo>
                <a:lnTo>
                  <a:pt x="12755" y="12155"/>
                </a:lnTo>
                <a:lnTo>
                  <a:pt x="12755" y="12351"/>
                </a:lnTo>
                <a:lnTo>
                  <a:pt x="12334" y="12351"/>
                </a:lnTo>
                <a:lnTo>
                  <a:pt x="12334" y="12155"/>
                </a:lnTo>
                <a:cubicBezTo>
                  <a:pt x="12253" y="12315"/>
                  <a:pt x="12140" y="12380"/>
                  <a:pt x="11944" y="12380"/>
                </a:cubicBezTo>
                <a:cubicBezTo>
                  <a:pt x="11694" y="12380"/>
                  <a:pt x="11546" y="12255"/>
                  <a:pt x="11546" y="12045"/>
                </a:cubicBezTo>
                <a:cubicBezTo>
                  <a:pt x="11546" y="11910"/>
                  <a:pt x="11615" y="11804"/>
                  <a:pt x="11744" y="11745"/>
                </a:cubicBezTo>
                <a:cubicBezTo>
                  <a:pt x="11825" y="11708"/>
                  <a:pt x="11951" y="11689"/>
                  <a:pt x="12135" y="11689"/>
                </a:cubicBezTo>
                <a:cubicBezTo>
                  <a:pt x="12190" y="11689"/>
                  <a:pt x="12216" y="11689"/>
                  <a:pt x="12314" y="11694"/>
                </a:cubicBezTo>
                <a:cubicBezTo>
                  <a:pt x="12311" y="11581"/>
                  <a:pt x="12306" y="11553"/>
                  <a:pt x="12284" y="11519"/>
                </a:cubicBezTo>
                <a:cubicBezTo>
                  <a:pt x="12247" y="11471"/>
                  <a:pt x="12191" y="11449"/>
                  <a:pt x="12096" y="11449"/>
                </a:cubicBezTo>
                <a:cubicBezTo>
                  <a:pt x="11962" y="11449"/>
                  <a:pt x="11895" y="11499"/>
                  <a:pt x="11886" y="11606"/>
                </a:cubicBezTo>
                <a:lnTo>
                  <a:pt x="11591" y="11606"/>
                </a:lnTo>
                <a:close/>
                <a:moveTo>
                  <a:pt x="12219" y="11856"/>
                </a:moveTo>
                <a:cubicBezTo>
                  <a:pt x="12100" y="11856"/>
                  <a:pt x="12030" y="11863"/>
                  <a:pt x="11969" y="11881"/>
                </a:cubicBezTo>
                <a:cubicBezTo>
                  <a:pt x="11888" y="11906"/>
                  <a:pt x="11840" y="11960"/>
                  <a:pt x="11840" y="12030"/>
                </a:cubicBezTo>
                <a:cubicBezTo>
                  <a:pt x="11840" y="12120"/>
                  <a:pt x="11910" y="12176"/>
                  <a:pt x="12023" y="12176"/>
                </a:cubicBezTo>
                <a:cubicBezTo>
                  <a:pt x="12208" y="12176"/>
                  <a:pt x="12295" y="12079"/>
                  <a:pt x="12318" y="11859"/>
                </a:cubicBezTo>
                <a:cubicBezTo>
                  <a:pt x="12275" y="11856"/>
                  <a:pt x="12255" y="11856"/>
                  <a:pt x="12219" y="11856"/>
                </a:cubicBezTo>
                <a:close/>
                <a:moveTo>
                  <a:pt x="13315" y="11499"/>
                </a:moveTo>
                <a:cubicBezTo>
                  <a:pt x="13360" y="11336"/>
                  <a:pt x="13495" y="11244"/>
                  <a:pt x="13695" y="11244"/>
                </a:cubicBezTo>
                <a:cubicBezTo>
                  <a:pt x="13939" y="11244"/>
                  <a:pt x="14076" y="11369"/>
                  <a:pt x="14076" y="11594"/>
                </a:cubicBezTo>
                <a:lnTo>
                  <a:pt x="14076" y="12156"/>
                </a:lnTo>
                <a:lnTo>
                  <a:pt x="14226" y="12156"/>
                </a:lnTo>
                <a:lnTo>
                  <a:pt x="14226" y="12350"/>
                </a:lnTo>
                <a:lnTo>
                  <a:pt x="13625" y="12350"/>
                </a:lnTo>
                <a:lnTo>
                  <a:pt x="13625" y="12154"/>
                </a:lnTo>
                <a:lnTo>
                  <a:pt x="13769" y="12154"/>
                </a:lnTo>
                <a:lnTo>
                  <a:pt x="13769" y="11678"/>
                </a:lnTo>
                <a:cubicBezTo>
                  <a:pt x="13769" y="11521"/>
                  <a:pt x="13706" y="11448"/>
                  <a:pt x="13570" y="11448"/>
                </a:cubicBezTo>
                <a:cubicBezTo>
                  <a:pt x="13429" y="11448"/>
                  <a:pt x="13339" y="11555"/>
                  <a:pt x="13339" y="11729"/>
                </a:cubicBezTo>
                <a:lnTo>
                  <a:pt x="13339" y="12154"/>
                </a:lnTo>
                <a:lnTo>
                  <a:pt x="13482" y="12154"/>
                </a:lnTo>
                <a:lnTo>
                  <a:pt x="13482" y="12350"/>
                </a:lnTo>
                <a:lnTo>
                  <a:pt x="12870" y="12350"/>
                </a:lnTo>
                <a:lnTo>
                  <a:pt x="12870" y="12154"/>
                </a:lnTo>
                <a:lnTo>
                  <a:pt x="13030" y="12154"/>
                </a:lnTo>
                <a:lnTo>
                  <a:pt x="13030" y="11476"/>
                </a:lnTo>
                <a:lnTo>
                  <a:pt x="12870" y="11476"/>
                </a:lnTo>
                <a:lnTo>
                  <a:pt x="12870" y="11281"/>
                </a:lnTo>
                <a:lnTo>
                  <a:pt x="13316" y="11281"/>
                </a:lnTo>
                <a:lnTo>
                  <a:pt x="13316" y="11497"/>
                </a:lnTo>
                <a:lnTo>
                  <a:pt x="13315" y="11499"/>
                </a:lnTo>
                <a:close/>
                <a:moveTo>
                  <a:pt x="1144" y="8950"/>
                </a:moveTo>
                <a:lnTo>
                  <a:pt x="1144" y="10043"/>
                </a:lnTo>
                <a:lnTo>
                  <a:pt x="1325" y="10043"/>
                </a:lnTo>
                <a:lnTo>
                  <a:pt x="1325" y="10248"/>
                </a:lnTo>
                <a:lnTo>
                  <a:pt x="703" y="10248"/>
                </a:lnTo>
                <a:lnTo>
                  <a:pt x="703" y="10043"/>
                </a:lnTo>
                <a:lnTo>
                  <a:pt x="888" y="10043"/>
                </a:lnTo>
                <a:lnTo>
                  <a:pt x="888" y="8950"/>
                </a:lnTo>
                <a:lnTo>
                  <a:pt x="703" y="8950"/>
                </a:lnTo>
                <a:lnTo>
                  <a:pt x="703" y="8745"/>
                </a:lnTo>
                <a:lnTo>
                  <a:pt x="1385" y="8745"/>
                </a:lnTo>
                <a:lnTo>
                  <a:pt x="1628" y="9515"/>
                </a:lnTo>
                <a:cubicBezTo>
                  <a:pt x="1684" y="9696"/>
                  <a:pt x="1703" y="9768"/>
                  <a:pt x="1734" y="9940"/>
                </a:cubicBezTo>
                <a:cubicBezTo>
                  <a:pt x="1746" y="9869"/>
                  <a:pt x="1756" y="9818"/>
                  <a:pt x="1763" y="9793"/>
                </a:cubicBezTo>
                <a:lnTo>
                  <a:pt x="1850" y="9503"/>
                </a:lnTo>
                <a:lnTo>
                  <a:pt x="2085" y="8745"/>
                </a:lnTo>
                <a:lnTo>
                  <a:pt x="2765" y="8745"/>
                </a:lnTo>
                <a:lnTo>
                  <a:pt x="2765" y="8950"/>
                </a:lnTo>
                <a:lnTo>
                  <a:pt x="2578" y="8950"/>
                </a:lnTo>
                <a:lnTo>
                  <a:pt x="2578" y="10043"/>
                </a:lnTo>
                <a:lnTo>
                  <a:pt x="2765" y="10043"/>
                </a:lnTo>
                <a:lnTo>
                  <a:pt x="2765" y="10248"/>
                </a:lnTo>
                <a:lnTo>
                  <a:pt x="2105" y="10248"/>
                </a:lnTo>
                <a:lnTo>
                  <a:pt x="2105" y="10043"/>
                </a:lnTo>
                <a:lnTo>
                  <a:pt x="2283" y="10043"/>
                </a:lnTo>
                <a:lnTo>
                  <a:pt x="2283" y="8950"/>
                </a:lnTo>
                <a:lnTo>
                  <a:pt x="1851" y="10250"/>
                </a:lnTo>
                <a:lnTo>
                  <a:pt x="1569" y="10250"/>
                </a:lnTo>
                <a:lnTo>
                  <a:pt x="1144" y="8950"/>
                </a:lnTo>
                <a:close/>
                <a:moveTo>
                  <a:pt x="2913" y="9504"/>
                </a:moveTo>
                <a:cubicBezTo>
                  <a:pt x="2921" y="9271"/>
                  <a:pt x="3100" y="9141"/>
                  <a:pt x="3410" y="9141"/>
                </a:cubicBezTo>
                <a:cubicBezTo>
                  <a:pt x="3764" y="9141"/>
                  <a:pt x="3919" y="9269"/>
                  <a:pt x="3919" y="9563"/>
                </a:cubicBezTo>
                <a:lnTo>
                  <a:pt x="3919" y="10053"/>
                </a:lnTo>
                <a:lnTo>
                  <a:pt x="4076" y="10053"/>
                </a:lnTo>
                <a:lnTo>
                  <a:pt x="4076" y="10250"/>
                </a:lnTo>
                <a:lnTo>
                  <a:pt x="3655" y="10250"/>
                </a:lnTo>
                <a:lnTo>
                  <a:pt x="3655" y="10054"/>
                </a:lnTo>
                <a:cubicBezTo>
                  <a:pt x="3575" y="10214"/>
                  <a:pt x="3461" y="10279"/>
                  <a:pt x="3266" y="10279"/>
                </a:cubicBezTo>
                <a:cubicBezTo>
                  <a:pt x="3016" y="10279"/>
                  <a:pt x="2866" y="10154"/>
                  <a:pt x="2866" y="9944"/>
                </a:cubicBezTo>
                <a:cubicBezTo>
                  <a:pt x="2866" y="9809"/>
                  <a:pt x="2938" y="9703"/>
                  <a:pt x="3066" y="9644"/>
                </a:cubicBezTo>
                <a:cubicBezTo>
                  <a:pt x="3146" y="9606"/>
                  <a:pt x="3273" y="9588"/>
                  <a:pt x="3458" y="9588"/>
                </a:cubicBezTo>
                <a:cubicBezTo>
                  <a:pt x="3511" y="9588"/>
                  <a:pt x="3539" y="9588"/>
                  <a:pt x="3635" y="9593"/>
                </a:cubicBezTo>
                <a:cubicBezTo>
                  <a:pt x="3633" y="9480"/>
                  <a:pt x="3629" y="9450"/>
                  <a:pt x="3606" y="9418"/>
                </a:cubicBezTo>
                <a:cubicBezTo>
                  <a:pt x="3569" y="9369"/>
                  <a:pt x="3514" y="9346"/>
                  <a:pt x="3419" y="9346"/>
                </a:cubicBezTo>
                <a:cubicBezTo>
                  <a:pt x="3284" y="9346"/>
                  <a:pt x="3216" y="9396"/>
                  <a:pt x="3206" y="9505"/>
                </a:cubicBezTo>
                <a:lnTo>
                  <a:pt x="2913" y="9505"/>
                </a:lnTo>
                <a:lnTo>
                  <a:pt x="2913" y="9504"/>
                </a:lnTo>
                <a:close/>
                <a:moveTo>
                  <a:pt x="3540" y="9754"/>
                </a:moveTo>
                <a:cubicBezTo>
                  <a:pt x="3421" y="9754"/>
                  <a:pt x="3353" y="9760"/>
                  <a:pt x="3290" y="9779"/>
                </a:cubicBezTo>
                <a:cubicBezTo>
                  <a:pt x="3210" y="9804"/>
                  <a:pt x="3163" y="9856"/>
                  <a:pt x="3163" y="9926"/>
                </a:cubicBezTo>
                <a:cubicBezTo>
                  <a:pt x="3163" y="10016"/>
                  <a:pt x="3233" y="10073"/>
                  <a:pt x="3345" y="10073"/>
                </a:cubicBezTo>
                <a:cubicBezTo>
                  <a:pt x="3529" y="10073"/>
                  <a:pt x="3618" y="9976"/>
                  <a:pt x="3640" y="9755"/>
                </a:cubicBezTo>
                <a:lnTo>
                  <a:pt x="3540" y="9754"/>
                </a:lnTo>
                <a:close/>
                <a:moveTo>
                  <a:pt x="4636" y="9395"/>
                </a:moveTo>
                <a:cubicBezTo>
                  <a:pt x="4681" y="9232"/>
                  <a:pt x="4816" y="9141"/>
                  <a:pt x="5018" y="9141"/>
                </a:cubicBezTo>
                <a:cubicBezTo>
                  <a:pt x="5260" y="9141"/>
                  <a:pt x="5397" y="9266"/>
                  <a:pt x="5397" y="9491"/>
                </a:cubicBezTo>
                <a:lnTo>
                  <a:pt x="5397" y="10054"/>
                </a:lnTo>
                <a:lnTo>
                  <a:pt x="5547" y="10054"/>
                </a:lnTo>
                <a:lnTo>
                  <a:pt x="5547" y="10249"/>
                </a:lnTo>
                <a:lnTo>
                  <a:pt x="4945" y="10249"/>
                </a:lnTo>
                <a:lnTo>
                  <a:pt x="4945" y="10053"/>
                </a:lnTo>
                <a:lnTo>
                  <a:pt x="5089" y="10053"/>
                </a:lnTo>
                <a:lnTo>
                  <a:pt x="5089" y="9575"/>
                </a:lnTo>
                <a:cubicBezTo>
                  <a:pt x="5089" y="9420"/>
                  <a:pt x="5026" y="9346"/>
                  <a:pt x="4891" y="9346"/>
                </a:cubicBezTo>
                <a:cubicBezTo>
                  <a:pt x="4749" y="9346"/>
                  <a:pt x="4659" y="9454"/>
                  <a:pt x="4659" y="9628"/>
                </a:cubicBezTo>
                <a:lnTo>
                  <a:pt x="4659" y="10053"/>
                </a:lnTo>
                <a:lnTo>
                  <a:pt x="4804" y="10053"/>
                </a:lnTo>
                <a:lnTo>
                  <a:pt x="4804" y="10250"/>
                </a:lnTo>
                <a:lnTo>
                  <a:pt x="4191" y="10250"/>
                </a:lnTo>
                <a:lnTo>
                  <a:pt x="4191" y="10054"/>
                </a:lnTo>
                <a:lnTo>
                  <a:pt x="4350" y="10054"/>
                </a:lnTo>
                <a:lnTo>
                  <a:pt x="4350" y="9375"/>
                </a:lnTo>
                <a:lnTo>
                  <a:pt x="4190" y="9375"/>
                </a:lnTo>
                <a:lnTo>
                  <a:pt x="4190" y="9179"/>
                </a:lnTo>
                <a:lnTo>
                  <a:pt x="4635" y="9179"/>
                </a:lnTo>
                <a:lnTo>
                  <a:pt x="4635" y="9395"/>
                </a:lnTo>
                <a:lnTo>
                  <a:pt x="4636" y="9395"/>
                </a:lnTo>
                <a:close/>
                <a:moveTo>
                  <a:pt x="6688" y="9880"/>
                </a:moveTo>
                <a:cubicBezTo>
                  <a:pt x="6688" y="9945"/>
                  <a:pt x="6683" y="9970"/>
                  <a:pt x="6663" y="10018"/>
                </a:cubicBezTo>
                <a:cubicBezTo>
                  <a:pt x="6595" y="10184"/>
                  <a:pt x="6421" y="10280"/>
                  <a:pt x="6190" y="10280"/>
                </a:cubicBezTo>
                <a:cubicBezTo>
                  <a:pt x="5835" y="10280"/>
                  <a:pt x="5614" y="10060"/>
                  <a:pt x="5614" y="9701"/>
                </a:cubicBezTo>
                <a:cubicBezTo>
                  <a:pt x="5614" y="9361"/>
                  <a:pt x="5816" y="9141"/>
                  <a:pt x="6126" y="9141"/>
                </a:cubicBezTo>
                <a:cubicBezTo>
                  <a:pt x="6285" y="9141"/>
                  <a:pt x="6406" y="9211"/>
                  <a:pt x="6451" y="9326"/>
                </a:cubicBezTo>
                <a:lnTo>
                  <a:pt x="6451" y="9179"/>
                </a:lnTo>
                <a:lnTo>
                  <a:pt x="6685" y="9179"/>
                </a:lnTo>
                <a:lnTo>
                  <a:pt x="6685" y="9591"/>
                </a:lnTo>
                <a:lnTo>
                  <a:pt x="6431" y="9591"/>
                </a:lnTo>
                <a:cubicBezTo>
                  <a:pt x="6418" y="9429"/>
                  <a:pt x="6339" y="9346"/>
                  <a:pt x="6196" y="9346"/>
                </a:cubicBezTo>
                <a:cubicBezTo>
                  <a:pt x="6030" y="9346"/>
                  <a:pt x="5931" y="9474"/>
                  <a:pt x="5931" y="9695"/>
                </a:cubicBezTo>
                <a:cubicBezTo>
                  <a:pt x="5931" y="9931"/>
                  <a:pt x="6035" y="10074"/>
                  <a:pt x="6206" y="10074"/>
                </a:cubicBezTo>
                <a:cubicBezTo>
                  <a:pt x="6331" y="10074"/>
                  <a:pt x="6399" y="10015"/>
                  <a:pt x="6431" y="9880"/>
                </a:cubicBezTo>
                <a:lnTo>
                  <a:pt x="6688" y="9880"/>
                </a:lnTo>
                <a:close/>
                <a:moveTo>
                  <a:pt x="7254" y="9366"/>
                </a:moveTo>
                <a:cubicBezTo>
                  <a:pt x="7297" y="9223"/>
                  <a:pt x="7429" y="9141"/>
                  <a:pt x="7615" y="9141"/>
                </a:cubicBezTo>
                <a:cubicBezTo>
                  <a:pt x="7851" y="9141"/>
                  <a:pt x="7995" y="9266"/>
                  <a:pt x="7995" y="9470"/>
                </a:cubicBezTo>
                <a:lnTo>
                  <a:pt x="7995" y="10053"/>
                </a:lnTo>
                <a:lnTo>
                  <a:pt x="8150" y="10053"/>
                </a:lnTo>
                <a:lnTo>
                  <a:pt x="8150" y="10250"/>
                </a:lnTo>
                <a:lnTo>
                  <a:pt x="7538" y="10250"/>
                </a:lnTo>
                <a:lnTo>
                  <a:pt x="7538" y="10054"/>
                </a:lnTo>
                <a:lnTo>
                  <a:pt x="7688" y="10054"/>
                </a:lnTo>
                <a:lnTo>
                  <a:pt x="7688" y="9585"/>
                </a:lnTo>
                <a:cubicBezTo>
                  <a:pt x="7688" y="9421"/>
                  <a:pt x="7629" y="9348"/>
                  <a:pt x="7499" y="9348"/>
                </a:cubicBezTo>
                <a:cubicBezTo>
                  <a:pt x="7339" y="9348"/>
                  <a:pt x="7254" y="9457"/>
                  <a:pt x="7254" y="9660"/>
                </a:cubicBezTo>
                <a:lnTo>
                  <a:pt x="7254" y="10054"/>
                </a:lnTo>
                <a:lnTo>
                  <a:pt x="7404" y="10054"/>
                </a:lnTo>
                <a:lnTo>
                  <a:pt x="7404" y="10250"/>
                </a:lnTo>
                <a:lnTo>
                  <a:pt x="6788" y="10250"/>
                </a:lnTo>
                <a:lnTo>
                  <a:pt x="6788" y="10054"/>
                </a:lnTo>
                <a:lnTo>
                  <a:pt x="6945" y="10054"/>
                </a:lnTo>
                <a:lnTo>
                  <a:pt x="6945" y="8913"/>
                </a:lnTo>
                <a:lnTo>
                  <a:pt x="6788" y="8913"/>
                </a:lnTo>
                <a:lnTo>
                  <a:pt x="6788" y="8716"/>
                </a:lnTo>
                <a:lnTo>
                  <a:pt x="7255" y="8716"/>
                </a:lnTo>
                <a:lnTo>
                  <a:pt x="7255" y="9366"/>
                </a:lnTo>
                <a:lnTo>
                  <a:pt x="7254" y="9366"/>
                </a:lnTo>
                <a:close/>
                <a:moveTo>
                  <a:pt x="9305" y="9925"/>
                </a:moveTo>
                <a:cubicBezTo>
                  <a:pt x="9288" y="9998"/>
                  <a:pt x="9252" y="10066"/>
                  <a:pt x="9201" y="10121"/>
                </a:cubicBezTo>
                <a:cubicBezTo>
                  <a:pt x="9111" y="10225"/>
                  <a:pt x="8973" y="10276"/>
                  <a:pt x="8781" y="10276"/>
                </a:cubicBezTo>
                <a:cubicBezTo>
                  <a:pt x="8428" y="10276"/>
                  <a:pt x="8211" y="10060"/>
                  <a:pt x="8211" y="9709"/>
                </a:cubicBezTo>
                <a:cubicBezTo>
                  <a:pt x="8211" y="9356"/>
                  <a:pt x="8424" y="9140"/>
                  <a:pt x="8770" y="9140"/>
                </a:cubicBezTo>
                <a:cubicBezTo>
                  <a:pt x="9136" y="9140"/>
                  <a:pt x="9320" y="9338"/>
                  <a:pt x="9320" y="9740"/>
                </a:cubicBezTo>
                <a:lnTo>
                  <a:pt x="9320" y="9788"/>
                </a:lnTo>
                <a:lnTo>
                  <a:pt x="8513" y="9788"/>
                </a:lnTo>
                <a:cubicBezTo>
                  <a:pt x="8525" y="9970"/>
                  <a:pt x="8621" y="10071"/>
                  <a:pt x="8785" y="10071"/>
                </a:cubicBezTo>
                <a:cubicBezTo>
                  <a:pt x="8910" y="10071"/>
                  <a:pt x="8990" y="10020"/>
                  <a:pt x="9018" y="9925"/>
                </a:cubicBezTo>
                <a:lnTo>
                  <a:pt x="9305" y="9925"/>
                </a:lnTo>
                <a:close/>
                <a:moveTo>
                  <a:pt x="9018" y="9608"/>
                </a:moveTo>
                <a:cubicBezTo>
                  <a:pt x="9010" y="9436"/>
                  <a:pt x="8925" y="9345"/>
                  <a:pt x="8774" y="9345"/>
                </a:cubicBezTo>
                <a:cubicBezTo>
                  <a:pt x="8625" y="9345"/>
                  <a:pt x="8536" y="9436"/>
                  <a:pt x="8520" y="9608"/>
                </a:cubicBezTo>
                <a:lnTo>
                  <a:pt x="9018" y="9608"/>
                </a:lnTo>
                <a:close/>
                <a:moveTo>
                  <a:pt x="10168" y="9178"/>
                </a:moveTo>
                <a:lnTo>
                  <a:pt x="10393" y="9178"/>
                </a:lnTo>
                <a:lnTo>
                  <a:pt x="10393" y="9538"/>
                </a:lnTo>
                <a:lnTo>
                  <a:pt x="10154" y="9538"/>
                </a:lnTo>
                <a:lnTo>
                  <a:pt x="10154" y="9521"/>
                </a:lnTo>
                <a:cubicBezTo>
                  <a:pt x="10154" y="9415"/>
                  <a:pt x="10066" y="9348"/>
                  <a:pt x="9932" y="9348"/>
                </a:cubicBezTo>
                <a:cubicBezTo>
                  <a:pt x="9815" y="9348"/>
                  <a:pt x="9745" y="9394"/>
                  <a:pt x="9745" y="9468"/>
                </a:cubicBezTo>
                <a:cubicBezTo>
                  <a:pt x="9745" y="9533"/>
                  <a:pt x="9786" y="9560"/>
                  <a:pt x="9924" y="9586"/>
                </a:cubicBezTo>
                <a:lnTo>
                  <a:pt x="10052" y="9609"/>
                </a:lnTo>
                <a:cubicBezTo>
                  <a:pt x="10292" y="9654"/>
                  <a:pt x="10412" y="9763"/>
                  <a:pt x="10412" y="9934"/>
                </a:cubicBezTo>
                <a:cubicBezTo>
                  <a:pt x="10412" y="10143"/>
                  <a:pt x="10252" y="10278"/>
                  <a:pt x="10002" y="10278"/>
                </a:cubicBezTo>
                <a:cubicBezTo>
                  <a:pt x="9837" y="10278"/>
                  <a:pt x="9739" y="10226"/>
                  <a:pt x="9680" y="10114"/>
                </a:cubicBezTo>
                <a:lnTo>
                  <a:pt x="9680" y="10249"/>
                </a:lnTo>
                <a:lnTo>
                  <a:pt x="9452" y="10249"/>
                </a:lnTo>
                <a:lnTo>
                  <a:pt x="9452" y="9878"/>
                </a:lnTo>
                <a:lnTo>
                  <a:pt x="9696" y="9878"/>
                </a:lnTo>
                <a:cubicBezTo>
                  <a:pt x="9705" y="10003"/>
                  <a:pt x="9789" y="10073"/>
                  <a:pt x="9927" y="10073"/>
                </a:cubicBezTo>
                <a:cubicBezTo>
                  <a:pt x="10045" y="10073"/>
                  <a:pt x="10126" y="10023"/>
                  <a:pt x="10126" y="9951"/>
                </a:cubicBezTo>
                <a:cubicBezTo>
                  <a:pt x="10126" y="9915"/>
                  <a:pt x="10106" y="9879"/>
                  <a:pt x="10074" y="9861"/>
                </a:cubicBezTo>
                <a:cubicBezTo>
                  <a:pt x="10025" y="9839"/>
                  <a:pt x="9972" y="9826"/>
                  <a:pt x="9919" y="9821"/>
                </a:cubicBezTo>
                <a:lnTo>
                  <a:pt x="9781" y="9796"/>
                </a:lnTo>
                <a:cubicBezTo>
                  <a:pt x="9559" y="9755"/>
                  <a:pt x="9460" y="9659"/>
                  <a:pt x="9460" y="9484"/>
                </a:cubicBezTo>
                <a:cubicBezTo>
                  <a:pt x="9460" y="9280"/>
                  <a:pt x="9624" y="9141"/>
                  <a:pt x="9860" y="9141"/>
                </a:cubicBezTo>
                <a:cubicBezTo>
                  <a:pt x="10011" y="9141"/>
                  <a:pt x="10097" y="9187"/>
                  <a:pt x="10166" y="9307"/>
                </a:cubicBezTo>
                <a:lnTo>
                  <a:pt x="10166" y="9179"/>
                </a:lnTo>
                <a:lnTo>
                  <a:pt x="10168" y="9178"/>
                </a:lnTo>
                <a:close/>
                <a:moveTo>
                  <a:pt x="10998" y="9936"/>
                </a:moveTo>
                <a:cubicBezTo>
                  <a:pt x="10998" y="10006"/>
                  <a:pt x="10999" y="10023"/>
                  <a:pt x="11018" y="10040"/>
                </a:cubicBezTo>
                <a:cubicBezTo>
                  <a:pt x="11035" y="10060"/>
                  <a:pt x="11061" y="10072"/>
                  <a:pt x="11088" y="10071"/>
                </a:cubicBezTo>
                <a:cubicBezTo>
                  <a:pt x="11125" y="10071"/>
                  <a:pt x="11158" y="10047"/>
                  <a:pt x="11170" y="10011"/>
                </a:cubicBezTo>
                <a:cubicBezTo>
                  <a:pt x="11178" y="9989"/>
                  <a:pt x="11179" y="9966"/>
                  <a:pt x="11183" y="9883"/>
                </a:cubicBezTo>
                <a:lnTo>
                  <a:pt x="11369" y="9883"/>
                </a:lnTo>
                <a:cubicBezTo>
                  <a:pt x="11369" y="9998"/>
                  <a:pt x="11366" y="10025"/>
                  <a:pt x="11349" y="10083"/>
                </a:cubicBezTo>
                <a:cubicBezTo>
                  <a:pt x="11311" y="10211"/>
                  <a:pt x="11204" y="10276"/>
                  <a:pt x="11029" y="10276"/>
                </a:cubicBezTo>
                <a:cubicBezTo>
                  <a:pt x="10799" y="10276"/>
                  <a:pt x="10689" y="10161"/>
                  <a:pt x="10689" y="9919"/>
                </a:cubicBezTo>
                <a:lnTo>
                  <a:pt x="10689" y="9375"/>
                </a:lnTo>
                <a:lnTo>
                  <a:pt x="10510" y="9375"/>
                </a:lnTo>
                <a:lnTo>
                  <a:pt x="10510" y="9179"/>
                </a:lnTo>
                <a:lnTo>
                  <a:pt x="10689" y="9179"/>
                </a:lnTo>
                <a:lnTo>
                  <a:pt x="10689" y="8963"/>
                </a:lnTo>
                <a:lnTo>
                  <a:pt x="10998" y="8856"/>
                </a:lnTo>
                <a:lnTo>
                  <a:pt x="10998" y="9181"/>
                </a:lnTo>
                <a:lnTo>
                  <a:pt x="11305" y="9181"/>
                </a:lnTo>
                <a:lnTo>
                  <a:pt x="11305" y="9375"/>
                </a:lnTo>
                <a:lnTo>
                  <a:pt x="10998" y="9375"/>
                </a:lnTo>
                <a:lnTo>
                  <a:pt x="10998" y="9938"/>
                </a:lnTo>
                <a:lnTo>
                  <a:pt x="10998" y="9936"/>
                </a:lnTo>
                <a:close/>
                <a:moveTo>
                  <a:pt x="12543" y="9925"/>
                </a:moveTo>
                <a:cubicBezTo>
                  <a:pt x="12525" y="9998"/>
                  <a:pt x="12490" y="10066"/>
                  <a:pt x="12439" y="10121"/>
                </a:cubicBezTo>
                <a:cubicBezTo>
                  <a:pt x="12349" y="10225"/>
                  <a:pt x="12209" y="10276"/>
                  <a:pt x="12018" y="10276"/>
                </a:cubicBezTo>
                <a:cubicBezTo>
                  <a:pt x="11664" y="10276"/>
                  <a:pt x="11449" y="10060"/>
                  <a:pt x="11449" y="9709"/>
                </a:cubicBezTo>
                <a:cubicBezTo>
                  <a:pt x="11449" y="9356"/>
                  <a:pt x="11660" y="9140"/>
                  <a:pt x="12006" y="9140"/>
                </a:cubicBezTo>
                <a:cubicBezTo>
                  <a:pt x="12374" y="9140"/>
                  <a:pt x="12556" y="9338"/>
                  <a:pt x="12556" y="9740"/>
                </a:cubicBezTo>
                <a:lnTo>
                  <a:pt x="12556" y="9788"/>
                </a:lnTo>
                <a:lnTo>
                  <a:pt x="11750" y="9788"/>
                </a:lnTo>
                <a:cubicBezTo>
                  <a:pt x="11761" y="9970"/>
                  <a:pt x="11858" y="10071"/>
                  <a:pt x="12023" y="10071"/>
                </a:cubicBezTo>
                <a:cubicBezTo>
                  <a:pt x="12146" y="10071"/>
                  <a:pt x="12228" y="10020"/>
                  <a:pt x="12254" y="9925"/>
                </a:cubicBezTo>
                <a:lnTo>
                  <a:pt x="12541" y="9925"/>
                </a:lnTo>
                <a:lnTo>
                  <a:pt x="12543" y="9925"/>
                </a:lnTo>
                <a:close/>
                <a:moveTo>
                  <a:pt x="12255" y="9608"/>
                </a:moveTo>
                <a:cubicBezTo>
                  <a:pt x="12248" y="9436"/>
                  <a:pt x="12163" y="9345"/>
                  <a:pt x="12011" y="9345"/>
                </a:cubicBezTo>
                <a:cubicBezTo>
                  <a:pt x="11861" y="9345"/>
                  <a:pt x="11773" y="9436"/>
                  <a:pt x="11756" y="9608"/>
                </a:cubicBezTo>
                <a:lnTo>
                  <a:pt x="12254" y="9608"/>
                </a:lnTo>
                <a:lnTo>
                  <a:pt x="12255" y="9608"/>
                </a:lnTo>
                <a:close/>
                <a:moveTo>
                  <a:pt x="13099" y="9428"/>
                </a:moveTo>
                <a:cubicBezTo>
                  <a:pt x="13124" y="9265"/>
                  <a:pt x="13262" y="9144"/>
                  <a:pt x="13426" y="9140"/>
                </a:cubicBezTo>
                <a:cubicBezTo>
                  <a:pt x="13470" y="9140"/>
                  <a:pt x="13494" y="9151"/>
                  <a:pt x="13524" y="9178"/>
                </a:cubicBezTo>
                <a:lnTo>
                  <a:pt x="13524" y="9441"/>
                </a:lnTo>
                <a:cubicBezTo>
                  <a:pt x="13479" y="9430"/>
                  <a:pt x="13454" y="9429"/>
                  <a:pt x="13420" y="9429"/>
                </a:cubicBezTo>
                <a:cubicBezTo>
                  <a:pt x="13336" y="9429"/>
                  <a:pt x="13270" y="9450"/>
                  <a:pt x="13215" y="9498"/>
                </a:cubicBezTo>
                <a:cubicBezTo>
                  <a:pt x="13145" y="9559"/>
                  <a:pt x="13115" y="9635"/>
                  <a:pt x="13115" y="9756"/>
                </a:cubicBezTo>
                <a:lnTo>
                  <a:pt x="13115" y="10051"/>
                </a:lnTo>
                <a:lnTo>
                  <a:pt x="13310" y="10051"/>
                </a:lnTo>
                <a:lnTo>
                  <a:pt x="13310" y="10250"/>
                </a:lnTo>
                <a:lnTo>
                  <a:pt x="12645" y="10250"/>
                </a:lnTo>
                <a:lnTo>
                  <a:pt x="12645" y="10054"/>
                </a:lnTo>
                <a:lnTo>
                  <a:pt x="12807" y="10054"/>
                </a:lnTo>
                <a:lnTo>
                  <a:pt x="12807" y="9375"/>
                </a:lnTo>
                <a:lnTo>
                  <a:pt x="12645" y="9375"/>
                </a:lnTo>
                <a:lnTo>
                  <a:pt x="12645" y="9179"/>
                </a:lnTo>
                <a:lnTo>
                  <a:pt x="13098" y="9179"/>
                </a:lnTo>
                <a:lnTo>
                  <a:pt x="13098" y="9429"/>
                </a:lnTo>
                <a:lnTo>
                  <a:pt x="13099" y="9428"/>
                </a:lnTo>
                <a:close/>
                <a:moveTo>
                  <a:pt x="3280" y="13838"/>
                </a:moveTo>
                <a:cubicBezTo>
                  <a:pt x="3280" y="14048"/>
                  <a:pt x="3259" y="14141"/>
                  <a:pt x="3178" y="14256"/>
                </a:cubicBezTo>
                <a:cubicBezTo>
                  <a:pt x="3062" y="14408"/>
                  <a:pt x="2879" y="14494"/>
                  <a:pt x="2689" y="14484"/>
                </a:cubicBezTo>
                <a:cubicBezTo>
                  <a:pt x="2476" y="14484"/>
                  <a:pt x="2314" y="14413"/>
                  <a:pt x="2206" y="14281"/>
                </a:cubicBezTo>
                <a:cubicBezTo>
                  <a:pt x="2128" y="14181"/>
                  <a:pt x="2094" y="14069"/>
                  <a:pt x="2094" y="13894"/>
                </a:cubicBezTo>
                <a:lnTo>
                  <a:pt x="2094" y="13100"/>
                </a:lnTo>
                <a:lnTo>
                  <a:pt x="1891" y="13100"/>
                </a:lnTo>
                <a:lnTo>
                  <a:pt x="1891" y="12951"/>
                </a:lnTo>
                <a:lnTo>
                  <a:pt x="2541" y="12951"/>
                </a:lnTo>
                <a:lnTo>
                  <a:pt x="2541" y="13101"/>
                </a:lnTo>
                <a:lnTo>
                  <a:pt x="2294" y="13101"/>
                </a:lnTo>
                <a:lnTo>
                  <a:pt x="2294" y="13914"/>
                </a:lnTo>
                <a:cubicBezTo>
                  <a:pt x="2294" y="14021"/>
                  <a:pt x="2315" y="14096"/>
                  <a:pt x="2364" y="14164"/>
                </a:cubicBezTo>
                <a:cubicBezTo>
                  <a:pt x="2443" y="14267"/>
                  <a:pt x="2568" y="14324"/>
                  <a:pt x="2698" y="14319"/>
                </a:cubicBezTo>
                <a:cubicBezTo>
                  <a:pt x="2953" y="14319"/>
                  <a:pt x="3101" y="14150"/>
                  <a:pt x="3101" y="13864"/>
                </a:cubicBezTo>
                <a:lnTo>
                  <a:pt x="3101" y="13101"/>
                </a:lnTo>
                <a:lnTo>
                  <a:pt x="2860" y="13101"/>
                </a:lnTo>
                <a:lnTo>
                  <a:pt x="2860" y="12951"/>
                </a:lnTo>
                <a:lnTo>
                  <a:pt x="3485" y="12951"/>
                </a:lnTo>
                <a:lnTo>
                  <a:pt x="3485" y="13101"/>
                </a:lnTo>
                <a:lnTo>
                  <a:pt x="3281" y="13101"/>
                </a:lnTo>
                <a:lnTo>
                  <a:pt x="3281" y="13839"/>
                </a:lnTo>
                <a:lnTo>
                  <a:pt x="3280" y="13838"/>
                </a:lnTo>
                <a:close/>
                <a:moveTo>
                  <a:pt x="3859" y="13608"/>
                </a:moveTo>
                <a:cubicBezTo>
                  <a:pt x="3900" y="13459"/>
                  <a:pt x="4033" y="13376"/>
                  <a:pt x="4224" y="13376"/>
                </a:cubicBezTo>
                <a:cubicBezTo>
                  <a:pt x="4468" y="13376"/>
                  <a:pt x="4603" y="13494"/>
                  <a:pt x="4603" y="13705"/>
                </a:cubicBezTo>
                <a:lnTo>
                  <a:pt x="4603" y="14314"/>
                </a:lnTo>
                <a:lnTo>
                  <a:pt x="4788" y="14314"/>
                </a:lnTo>
                <a:lnTo>
                  <a:pt x="4788" y="14453"/>
                </a:lnTo>
                <a:lnTo>
                  <a:pt x="4229" y="14453"/>
                </a:lnTo>
                <a:lnTo>
                  <a:pt x="4229" y="14314"/>
                </a:lnTo>
                <a:lnTo>
                  <a:pt x="4413" y="14314"/>
                </a:lnTo>
                <a:lnTo>
                  <a:pt x="4413" y="13770"/>
                </a:lnTo>
                <a:cubicBezTo>
                  <a:pt x="4413" y="13606"/>
                  <a:pt x="4330" y="13523"/>
                  <a:pt x="4165" y="13523"/>
                </a:cubicBezTo>
                <a:cubicBezTo>
                  <a:pt x="3982" y="13523"/>
                  <a:pt x="3867" y="13651"/>
                  <a:pt x="3867" y="13854"/>
                </a:cubicBezTo>
                <a:lnTo>
                  <a:pt x="3867" y="14314"/>
                </a:lnTo>
                <a:lnTo>
                  <a:pt x="4057" y="14314"/>
                </a:lnTo>
                <a:lnTo>
                  <a:pt x="4057" y="14453"/>
                </a:lnTo>
                <a:lnTo>
                  <a:pt x="3485" y="14453"/>
                </a:lnTo>
                <a:lnTo>
                  <a:pt x="3485" y="14314"/>
                </a:lnTo>
                <a:lnTo>
                  <a:pt x="3679" y="14314"/>
                </a:lnTo>
                <a:lnTo>
                  <a:pt x="3679" y="13543"/>
                </a:lnTo>
                <a:lnTo>
                  <a:pt x="3485" y="13543"/>
                </a:lnTo>
                <a:lnTo>
                  <a:pt x="3485" y="13403"/>
                </a:lnTo>
                <a:lnTo>
                  <a:pt x="3860" y="13403"/>
                </a:lnTo>
                <a:lnTo>
                  <a:pt x="3860" y="13608"/>
                </a:lnTo>
                <a:lnTo>
                  <a:pt x="3859" y="13608"/>
                </a:lnTo>
                <a:close/>
                <a:moveTo>
                  <a:pt x="5278" y="14314"/>
                </a:moveTo>
                <a:lnTo>
                  <a:pt x="5449" y="14314"/>
                </a:lnTo>
                <a:lnTo>
                  <a:pt x="5449" y="14453"/>
                </a:lnTo>
                <a:lnTo>
                  <a:pt x="4899" y="14453"/>
                </a:lnTo>
                <a:lnTo>
                  <a:pt x="4899" y="14314"/>
                </a:lnTo>
                <a:lnTo>
                  <a:pt x="5089" y="14314"/>
                </a:lnTo>
                <a:lnTo>
                  <a:pt x="5089" y="13543"/>
                </a:lnTo>
                <a:lnTo>
                  <a:pt x="4899" y="13543"/>
                </a:lnTo>
                <a:lnTo>
                  <a:pt x="4899" y="13403"/>
                </a:lnTo>
                <a:lnTo>
                  <a:pt x="5278" y="13403"/>
                </a:lnTo>
                <a:lnTo>
                  <a:pt x="5278" y="14313"/>
                </a:lnTo>
                <a:lnTo>
                  <a:pt x="5278" y="14314"/>
                </a:lnTo>
                <a:close/>
                <a:moveTo>
                  <a:pt x="5278" y="12951"/>
                </a:moveTo>
                <a:lnTo>
                  <a:pt x="5278" y="13155"/>
                </a:lnTo>
                <a:lnTo>
                  <a:pt x="5068" y="13155"/>
                </a:lnTo>
                <a:lnTo>
                  <a:pt x="5068" y="12950"/>
                </a:lnTo>
                <a:lnTo>
                  <a:pt x="5278" y="12950"/>
                </a:lnTo>
                <a:lnTo>
                  <a:pt x="5278" y="12951"/>
                </a:lnTo>
                <a:close/>
                <a:moveTo>
                  <a:pt x="6015" y="14169"/>
                </a:moveTo>
                <a:cubicBezTo>
                  <a:pt x="6041" y="14224"/>
                  <a:pt x="6056" y="14283"/>
                  <a:pt x="6061" y="14344"/>
                </a:cubicBezTo>
                <a:cubicBezTo>
                  <a:pt x="6073" y="14284"/>
                  <a:pt x="6076" y="14270"/>
                  <a:pt x="6098" y="14216"/>
                </a:cubicBezTo>
                <a:cubicBezTo>
                  <a:pt x="6101" y="14199"/>
                  <a:pt x="6124" y="14140"/>
                  <a:pt x="6188" y="13979"/>
                </a:cubicBezTo>
                <a:lnTo>
                  <a:pt x="6359" y="13543"/>
                </a:lnTo>
                <a:lnTo>
                  <a:pt x="6165" y="13543"/>
                </a:lnTo>
                <a:lnTo>
                  <a:pt x="6165" y="13403"/>
                </a:lnTo>
                <a:lnTo>
                  <a:pt x="6665" y="13403"/>
                </a:lnTo>
                <a:lnTo>
                  <a:pt x="6665" y="13543"/>
                </a:lnTo>
                <a:lnTo>
                  <a:pt x="6545" y="13543"/>
                </a:lnTo>
                <a:lnTo>
                  <a:pt x="6179" y="14453"/>
                </a:lnTo>
                <a:lnTo>
                  <a:pt x="5944" y="14453"/>
                </a:lnTo>
                <a:lnTo>
                  <a:pt x="5570" y="13543"/>
                </a:lnTo>
                <a:lnTo>
                  <a:pt x="5451" y="13543"/>
                </a:lnTo>
                <a:lnTo>
                  <a:pt x="5451" y="13403"/>
                </a:lnTo>
                <a:lnTo>
                  <a:pt x="5964" y="13403"/>
                </a:lnTo>
                <a:lnTo>
                  <a:pt x="5964" y="13543"/>
                </a:lnTo>
                <a:lnTo>
                  <a:pt x="5770" y="13543"/>
                </a:lnTo>
                <a:lnTo>
                  <a:pt x="5945" y="13980"/>
                </a:lnTo>
                <a:lnTo>
                  <a:pt x="6016" y="14169"/>
                </a:lnTo>
                <a:lnTo>
                  <a:pt x="6015" y="14169"/>
                </a:lnTo>
                <a:close/>
                <a:moveTo>
                  <a:pt x="7730" y="14129"/>
                </a:moveTo>
                <a:cubicBezTo>
                  <a:pt x="7721" y="14185"/>
                  <a:pt x="7703" y="14236"/>
                  <a:pt x="7669" y="14286"/>
                </a:cubicBezTo>
                <a:cubicBezTo>
                  <a:pt x="7581" y="14415"/>
                  <a:pt x="7436" y="14480"/>
                  <a:pt x="7234" y="14480"/>
                </a:cubicBezTo>
                <a:cubicBezTo>
                  <a:pt x="7015" y="14480"/>
                  <a:pt x="6876" y="14418"/>
                  <a:pt x="6775" y="14273"/>
                </a:cubicBezTo>
                <a:cubicBezTo>
                  <a:pt x="6709" y="14178"/>
                  <a:pt x="6678" y="14073"/>
                  <a:pt x="6678" y="13941"/>
                </a:cubicBezTo>
                <a:cubicBezTo>
                  <a:pt x="6678" y="13588"/>
                  <a:pt x="6883" y="13376"/>
                  <a:pt x="7223" y="13376"/>
                </a:cubicBezTo>
                <a:cubicBezTo>
                  <a:pt x="7489" y="13376"/>
                  <a:pt x="7658" y="13494"/>
                  <a:pt x="7719" y="13714"/>
                </a:cubicBezTo>
                <a:cubicBezTo>
                  <a:pt x="7741" y="13798"/>
                  <a:pt x="7750" y="13885"/>
                  <a:pt x="7745" y="13973"/>
                </a:cubicBezTo>
                <a:lnTo>
                  <a:pt x="6871" y="13973"/>
                </a:lnTo>
                <a:cubicBezTo>
                  <a:pt x="6878" y="14191"/>
                  <a:pt x="7021" y="14334"/>
                  <a:pt x="7243" y="14334"/>
                </a:cubicBezTo>
                <a:cubicBezTo>
                  <a:pt x="7410" y="14334"/>
                  <a:pt x="7530" y="14256"/>
                  <a:pt x="7559" y="14129"/>
                </a:cubicBezTo>
                <a:lnTo>
                  <a:pt x="7730" y="14129"/>
                </a:lnTo>
                <a:close/>
                <a:moveTo>
                  <a:pt x="7551" y="13834"/>
                </a:moveTo>
                <a:cubicBezTo>
                  <a:pt x="7540" y="13640"/>
                  <a:pt x="7419" y="13521"/>
                  <a:pt x="7225" y="13521"/>
                </a:cubicBezTo>
                <a:cubicBezTo>
                  <a:pt x="7031" y="13521"/>
                  <a:pt x="6905" y="13638"/>
                  <a:pt x="6878" y="13834"/>
                </a:cubicBezTo>
                <a:lnTo>
                  <a:pt x="7553" y="13834"/>
                </a:lnTo>
                <a:lnTo>
                  <a:pt x="7551" y="13834"/>
                </a:lnTo>
                <a:close/>
                <a:moveTo>
                  <a:pt x="8209" y="13638"/>
                </a:moveTo>
                <a:cubicBezTo>
                  <a:pt x="8231" y="13483"/>
                  <a:pt x="8364" y="13375"/>
                  <a:pt x="8543" y="13375"/>
                </a:cubicBezTo>
                <a:cubicBezTo>
                  <a:pt x="8574" y="13375"/>
                  <a:pt x="8599" y="13380"/>
                  <a:pt x="8630" y="13388"/>
                </a:cubicBezTo>
                <a:lnTo>
                  <a:pt x="8630" y="13556"/>
                </a:lnTo>
                <a:cubicBezTo>
                  <a:pt x="8593" y="13529"/>
                  <a:pt x="8571" y="13523"/>
                  <a:pt x="8526" y="13523"/>
                </a:cubicBezTo>
                <a:cubicBezTo>
                  <a:pt x="8445" y="13523"/>
                  <a:pt x="8369" y="13554"/>
                  <a:pt x="8314" y="13610"/>
                </a:cubicBezTo>
                <a:cubicBezTo>
                  <a:pt x="8248" y="13678"/>
                  <a:pt x="8215" y="13778"/>
                  <a:pt x="8215" y="13913"/>
                </a:cubicBezTo>
                <a:lnTo>
                  <a:pt x="8215" y="14313"/>
                </a:lnTo>
                <a:lnTo>
                  <a:pt x="8445" y="14313"/>
                </a:lnTo>
                <a:lnTo>
                  <a:pt x="8445" y="14453"/>
                </a:lnTo>
                <a:lnTo>
                  <a:pt x="7833" y="14453"/>
                </a:lnTo>
                <a:lnTo>
                  <a:pt x="7833" y="14314"/>
                </a:lnTo>
                <a:lnTo>
                  <a:pt x="8026" y="14314"/>
                </a:lnTo>
                <a:lnTo>
                  <a:pt x="8026" y="13543"/>
                </a:lnTo>
                <a:lnTo>
                  <a:pt x="7833" y="13543"/>
                </a:lnTo>
                <a:lnTo>
                  <a:pt x="7833" y="13404"/>
                </a:lnTo>
                <a:lnTo>
                  <a:pt x="8209" y="13404"/>
                </a:lnTo>
                <a:lnTo>
                  <a:pt x="8209" y="13638"/>
                </a:lnTo>
                <a:close/>
                <a:moveTo>
                  <a:pt x="9454" y="13403"/>
                </a:moveTo>
                <a:lnTo>
                  <a:pt x="9604" y="13403"/>
                </a:lnTo>
                <a:lnTo>
                  <a:pt x="9604" y="13745"/>
                </a:lnTo>
                <a:lnTo>
                  <a:pt x="9454" y="13745"/>
                </a:lnTo>
                <a:cubicBezTo>
                  <a:pt x="9454" y="13604"/>
                  <a:pt x="9349" y="13523"/>
                  <a:pt x="9164" y="13523"/>
                </a:cubicBezTo>
                <a:cubicBezTo>
                  <a:pt x="9014" y="13523"/>
                  <a:pt x="8914" y="13584"/>
                  <a:pt x="8914" y="13678"/>
                </a:cubicBezTo>
                <a:cubicBezTo>
                  <a:pt x="8914" y="13764"/>
                  <a:pt x="8959" y="13798"/>
                  <a:pt x="9103" y="13818"/>
                </a:cubicBezTo>
                <a:lnTo>
                  <a:pt x="9243" y="13838"/>
                </a:lnTo>
                <a:cubicBezTo>
                  <a:pt x="9386" y="13860"/>
                  <a:pt x="9455" y="13880"/>
                  <a:pt x="9513" y="13924"/>
                </a:cubicBezTo>
                <a:cubicBezTo>
                  <a:pt x="9580" y="13974"/>
                  <a:pt x="9619" y="14051"/>
                  <a:pt x="9619" y="14146"/>
                </a:cubicBezTo>
                <a:cubicBezTo>
                  <a:pt x="9619" y="14351"/>
                  <a:pt x="9456" y="14480"/>
                  <a:pt x="9198" y="14480"/>
                </a:cubicBezTo>
                <a:cubicBezTo>
                  <a:pt x="9023" y="14480"/>
                  <a:pt x="8925" y="14430"/>
                  <a:pt x="8860" y="14305"/>
                </a:cubicBezTo>
                <a:lnTo>
                  <a:pt x="8860" y="14453"/>
                </a:lnTo>
                <a:lnTo>
                  <a:pt x="8709" y="14453"/>
                </a:lnTo>
                <a:lnTo>
                  <a:pt x="8709" y="14090"/>
                </a:lnTo>
                <a:lnTo>
                  <a:pt x="8859" y="14090"/>
                </a:lnTo>
                <a:cubicBezTo>
                  <a:pt x="8866" y="14236"/>
                  <a:pt x="8988" y="14334"/>
                  <a:pt x="9159" y="14334"/>
                </a:cubicBezTo>
                <a:cubicBezTo>
                  <a:pt x="9315" y="14334"/>
                  <a:pt x="9423" y="14264"/>
                  <a:pt x="9423" y="14164"/>
                </a:cubicBezTo>
                <a:cubicBezTo>
                  <a:pt x="9423" y="14114"/>
                  <a:pt x="9403" y="14074"/>
                  <a:pt x="9366" y="14051"/>
                </a:cubicBezTo>
                <a:cubicBezTo>
                  <a:pt x="9333" y="14029"/>
                  <a:pt x="9285" y="14018"/>
                  <a:pt x="9181" y="14004"/>
                </a:cubicBezTo>
                <a:lnTo>
                  <a:pt x="9051" y="13989"/>
                </a:lnTo>
                <a:cubicBezTo>
                  <a:pt x="8923" y="13970"/>
                  <a:pt x="8851" y="13946"/>
                  <a:pt x="8799" y="13901"/>
                </a:cubicBezTo>
                <a:cubicBezTo>
                  <a:pt x="8744" y="13848"/>
                  <a:pt x="8714" y="13773"/>
                  <a:pt x="8718" y="13696"/>
                </a:cubicBezTo>
                <a:cubicBezTo>
                  <a:pt x="8718" y="13585"/>
                  <a:pt x="8763" y="13506"/>
                  <a:pt x="8855" y="13450"/>
                </a:cubicBezTo>
                <a:cubicBezTo>
                  <a:pt x="8936" y="13400"/>
                  <a:pt x="9029" y="13375"/>
                  <a:pt x="9139" y="13375"/>
                </a:cubicBezTo>
                <a:cubicBezTo>
                  <a:pt x="9299" y="13375"/>
                  <a:pt x="9391" y="13423"/>
                  <a:pt x="9454" y="13535"/>
                </a:cubicBezTo>
                <a:lnTo>
                  <a:pt x="9454" y="13403"/>
                </a:lnTo>
                <a:close/>
                <a:moveTo>
                  <a:pt x="10128" y="14314"/>
                </a:moveTo>
                <a:lnTo>
                  <a:pt x="10299" y="14314"/>
                </a:lnTo>
                <a:lnTo>
                  <a:pt x="10299" y="14453"/>
                </a:lnTo>
                <a:lnTo>
                  <a:pt x="9749" y="14453"/>
                </a:lnTo>
                <a:lnTo>
                  <a:pt x="9749" y="14314"/>
                </a:lnTo>
                <a:lnTo>
                  <a:pt x="9938" y="14314"/>
                </a:lnTo>
                <a:lnTo>
                  <a:pt x="9938" y="13543"/>
                </a:lnTo>
                <a:lnTo>
                  <a:pt x="9750" y="13543"/>
                </a:lnTo>
                <a:lnTo>
                  <a:pt x="9750" y="13403"/>
                </a:lnTo>
                <a:lnTo>
                  <a:pt x="10129" y="13403"/>
                </a:lnTo>
                <a:lnTo>
                  <a:pt x="10129" y="14313"/>
                </a:lnTo>
                <a:lnTo>
                  <a:pt x="10128" y="14314"/>
                </a:lnTo>
                <a:close/>
                <a:moveTo>
                  <a:pt x="10128" y="12951"/>
                </a:moveTo>
                <a:lnTo>
                  <a:pt x="10128" y="13155"/>
                </a:lnTo>
                <a:lnTo>
                  <a:pt x="9918" y="13155"/>
                </a:lnTo>
                <a:lnTo>
                  <a:pt x="9918" y="12950"/>
                </a:lnTo>
                <a:lnTo>
                  <a:pt x="10128" y="12950"/>
                </a:lnTo>
                <a:lnTo>
                  <a:pt x="10128" y="12951"/>
                </a:lnTo>
                <a:close/>
                <a:moveTo>
                  <a:pt x="10678" y="14163"/>
                </a:moveTo>
                <a:cubicBezTo>
                  <a:pt x="10678" y="14239"/>
                  <a:pt x="10683" y="14268"/>
                  <a:pt x="10705" y="14293"/>
                </a:cubicBezTo>
                <a:cubicBezTo>
                  <a:pt x="10723" y="14318"/>
                  <a:pt x="10759" y="14334"/>
                  <a:pt x="10795" y="14334"/>
                </a:cubicBezTo>
                <a:cubicBezTo>
                  <a:pt x="10848" y="14334"/>
                  <a:pt x="10885" y="14306"/>
                  <a:pt x="10901" y="14261"/>
                </a:cubicBezTo>
                <a:cubicBezTo>
                  <a:pt x="10910" y="14234"/>
                  <a:pt x="10914" y="14203"/>
                  <a:pt x="10916" y="14129"/>
                </a:cubicBezTo>
                <a:lnTo>
                  <a:pt x="11064" y="14129"/>
                </a:lnTo>
                <a:cubicBezTo>
                  <a:pt x="11064" y="14256"/>
                  <a:pt x="11054" y="14309"/>
                  <a:pt x="11020" y="14363"/>
                </a:cubicBezTo>
                <a:cubicBezTo>
                  <a:pt x="10969" y="14441"/>
                  <a:pt x="10885" y="14480"/>
                  <a:pt x="10766" y="14480"/>
                </a:cubicBezTo>
                <a:cubicBezTo>
                  <a:pt x="10688" y="14480"/>
                  <a:pt x="10624" y="14459"/>
                  <a:pt x="10576" y="14421"/>
                </a:cubicBezTo>
                <a:cubicBezTo>
                  <a:pt x="10511" y="14368"/>
                  <a:pt x="10489" y="14299"/>
                  <a:pt x="10489" y="14159"/>
                </a:cubicBezTo>
                <a:lnTo>
                  <a:pt x="10489" y="13543"/>
                </a:lnTo>
                <a:lnTo>
                  <a:pt x="10279" y="13543"/>
                </a:lnTo>
                <a:lnTo>
                  <a:pt x="10279" y="13403"/>
                </a:lnTo>
                <a:lnTo>
                  <a:pt x="10489" y="13403"/>
                </a:lnTo>
                <a:lnTo>
                  <a:pt x="10489" y="13171"/>
                </a:lnTo>
                <a:lnTo>
                  <a:pt x="10678" y="13104"/>
                </a:lnTo>
                <a:lnTo>
                  <a:pt x="10678" y="13404"/>
                </a:lnTo>
                <a:lnTo>
                  <a:pt x="11020" y="13404"/>
                </a:lnTo>
                <a:lnTo>
                  <a:pt x="11020" y="13543"/>
                </a:lnTo>
                <a:lnTo>
                  <a:pt x="10678" y="13543"/>
                </a:lnTo>
                <a:lnTo>
                  <a:pt x="10678" y="14163"/>
                </a:lnTo>
                <a:close/>
                <a:moveTo>
                  <a:pt x="11239" y="13543"/>
                </a:moveTo>
                <a:lnTo>
                  <a:pt x="11124" y="13543"/>
                </a:lnTo>
                <a:lnTo>
                  <a:pt x="11124" y="13403"/>
                </a:lnTo>
                <a:lnTo>
                  <a:pt x="11638" y="13403"/>
                </a:lnTo>
                <a:lnTo>
                  <a:pt x="11638" y="13543"/>
                </a:lnTo>
                <a:lnTo>
                  <a:pt x="11435" y="13543"/>
                </a:lnTo>
                <a:lnTo>
                  <a:pt x="11730" y="14218"/>
                </a:lnTo>
                <a:cubicBezTo>
                  <a:pt x="11739" y="14243"/>
                  <a:pt x="11741" y="14250"/>
                  <a:pt x="11748" y="14278"/>
                </a:cubicBezTo>
                <a:cubicBezTo>
                  <a:pt x="11750" y="14265"/>
                  <a:pt x="11753" y="14255"/>
                  <a:pt x="11755" y="14253"/>
                </a:cubicBezTo>
                <a:cubicBezTo>
                  <a:pt x="11755" y="14246"/>
                  <a:pt x="11759" y="14235"/>
                  <a:pt x="11766" y="14219"/>
                </a:cubicBezTo>
                <a:lnTo>
                  <a:pt x="12045" y="13544"/>
                </a:lnTo>
                <a:lnTo>
                  <a:pt x="11845" y="13544"/>
                </a:lnTo>
                <a:lnTo>
                  <a:pt x="11845" y="13404"/>
                </a:lnTo>
                <a:lnTo>
                  <a:pt x="12336" y="13404"/>
                </a:lnTo>
                <a:lnTo>
                  <a:pt x="12336" y="13543"/>
                </a:lnTo>
                <a:lnTo>
                  <a:pt x="12230" y="13543"/>
                </a:lnTo>
                <a:lnTo>
                  <a:pt x="11792" y="14555"/>
                </a:lnTo>
                <a:cubicBezTo>
                  <a:pt x="11727" y="14708"/>
                  <a:pt x="11687" y="14773"/>
                  <a:pt x="11644" y="14806"/>
                </a:cubicBezTo>
                <a:cubicBezTo>
                  <a:pt x="11585" y="14844"/>
                  <a:pt x="11516" y="14862"/>
                  <a:pt x="11446" y="14859"/>
                </a:cubicBezTo>
                <a:cubicBezTo>
                  <a:pt x="11396" y="14859"/>
                  <a:pt x="11346" y="14854"/>
                  <a:pt x="11309" y="14846"/>
                </a:cubicBezTo>
                <a:lnTo>
                  <a:pt x="11309" y="14703"/>
                </a:lnTo>
                <a:cubicBezTo>
                  <a:pt x="11334" y="14708"/>
                  <a:pt x="11384" y="14713"/>
                  <a:pt x="11416" y="14713"/>
                </a:cubicBezTo>
                <a:cubicBezTo>
                  <a:pt x="11460" y="14713"/>
                  <a:pt x="11491" y="14703"/>
                  <a:pt x="11518" y="14688"/>
                </a:cubicBezTo>
                <a:cubicBezTo>
                  <a:pt x="11548" y="14668"/>
                  <a:pt x="11555" y="14658"/>
                  <a:pt x="11593" y="14573"/>
                </a:cubicBezTo>
                <a:lnTo>
                  <a:pt x="11646" y="14455"/>
                </a:lnTo>
                <a:lnTo>
                  <a:pt x="11239" y="13543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899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02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>
            <a:spLocks noEditPoints="1"/>
          </p:cNvSpPr>
          <p:nvPr userDrawn="1"/>
        </p:nvSpPr>
        <p:spPr bwMode="auto">
          <a:xfrm>
            <a:off x="4594225" y="1864519"/>
            <a:ext cx="2995613" cy="3128963"/>
          </a:xfrm>
          <a:custGeom>
            <a:avLst/>
            <a:gdLst>
              <a:gd name="T0" fmla="*/ 6995 w 14226"/>
              <a:gd name="T1" fmla="*/ 44 h 14862"/>
              <a:gd name="T2" fmla="*/ 5523 w 14226"/>
              <a:gd name="T3" fmla="*/ 6697 h 14862"/>
              <a:gd name="T4" fmla="*/ 9684 w 14226"/>
              <a:gd name="T5" fmla="*/ 2674 h 14862"/>
              <a:gd name="T6" fmla="*/ 7027 w 14226"/>
              <a:gd name="T7" fmla="*/ 2842 h 14862"/>
              <a:gd name="T8" fmla="*/ 4716 w 14226"/>
              <a:gd name="T9" fmla="*/ 4322 h 14862"/>
              <a:gd name="T10" fmla="*/ 8455 w 14226"/>
              <a:gd name="T11" fmla="*/ 6150 h 14862"/>
              <a:gd name="T12" fmla="*/ 0 w 14226"/>
              <a:gd name="T13" fmla="*/ 12146 h 14862"/>
              <a:gd name="T14" fmla="*/ 2063 w 14226"/>
              <a:gd name="T15" fmla="*/ 11055 h 14862"/>
              <a:gd name="T16" fmla="*/ 441 w 14226"/>
              <a:gd name="T17" fmla="*/ 11055 h 14862"/>
              <a:gd name="T18" fmla="*/ 3234 w 14226"/>
              <a:gd name="T19" fmla="*/ 12030 h 14862"/>
              <a:gd name="T20" fmla="*/ 4161 w 14226"/>
              <a:gd name="T21" fmla="*/ 12186 h 14862"/>
              <a:gd name="T22" fmla="*/ 3811 w 14226"/>
              <a:gd name="T23" fmla="*/ 11478 h 14862"/>
              <a:gd name="T24" fmla="*/ 4958 w 14226"/>
              <a:gd name="T25" fmla="*/ 12351 h 14862"/>
              <a:gd name="T26" fmla="*/ 5244 w 14226"/>
              <a:gd name="T27" fmla="*/ 11803 h 14862"/>
              <a:gd name="T28" fmla="*/ 7830 w 14226"/>
              <a:gd name="T29" fmla="*/ 11809 h 14862"/>
              <a:gd name="T30" fmla="*/ 6940 w 14226"/>
              <a:gd name="T31" fmla="*/ 11283 h 14862"/>
              <a:gd name="T32" fmla="*/ 8551 w 14226"/>
              <a:gd name="T33" fmla="*/ 11244 h 14862"/>
              <a:gd name="T34" fmla="*/ 9358 w 14226"/>
              <a:gd name="T35" fmla="*/ 12154 h 14862"/>
              <a:gd name="T36" fmla="*/ 10104 w 14226"/>
              <a:gd name="T37" fmla="*/ 12154 h 14862"/>
              <a:gd name="T38" fmla="*/ 11076 w 14226"/>
              <a:gd name="T39" fmla="*/ 12041 h 14862"/>
              <a:gd name="T40" fmla="*/ 10767 w 14226"/>
              <a:gd name="T41" fmla="*/ 11281 h 14862"/>
              <a:gd name="T42" fmla="*/ 12598 w 14226"/>
              <a:gd name="T43" fmla="*/ 12155 h 14862"/>
              <a:gd name="T44" fmla="*/ 11886 w 14226"/>
              <a:gd name="T45" fmla="*/ 11606 h 14862"/>
              <a:gd name="T46" fmla="*/ 14226 w 14226"/>
              <a:gd name="T47" fmla="*/ 12156 h 14862"/>
              <a:gd name="T48" fmla="*/ 12870 w 14226"/>
              <a:gd name="T49" fmla="*/ 12154 h 14862"/>
              <a:gd name="T50" fmla="*/ 703 w 14226"/>
              <a:gd name="T51" fmla="*/ 10248 h 14862"/>
              <a:gd name="T52" fmla="*/ 2765 w 14226"/>
              <a:gd name="T53" fmla="*/ 8745 h 14862"/>
              <a:gd name="T54" fmla="*/ 1144 w 14226"/>
              <a:gd name="T55" fmla="*/ 8950 h 14862"/>
              <a:gd name="T56" fmla="*/ 3458 w 14226"/>
              <a:gd name="T57" fmla="*/ 9588 h 14862"/>
              <a:gd name="T58" fmla="*/ 3540 w 14226"/>
              <a:gd name="T59" fmla="*/ 9754 h 14862"/>
              <a:gd name="T60" fmla="*/ 4659 w 14226"/>
              <a:gd name="T61" fmla="*/ 9628 h 14862"/>
              <a:gd name="T62" fmla="*/ 4636 w 14226"/>
              <a:gd name="T63" fmla="*/ 9395 h 14862"/>
              <a:gd name="T64" fmla="*/ 5931 w 14226"/>
              <a:gd name="T65" fmla="*/ 9695 h 14862"/>
              <a:gd name="T66" fmla="*/ 7688 w 14226"/>
              <a:gd name="T67" fmla="*/ 10054 h 14862"/>
              <a:gd name="T68" fmla="*/ 6788 w 14226"/>
              <a:gd name="T69" fmla="*/ 8716 h 14862"/>
              <a:gd name="T70" fmla="*/ 8785 w 14226"/>
              <a:gd name="T71" fmla="*/ 10071 h 14862"/>
              <a:gd name="T72" fmla="*/ 9932 w 14226"/>
              <a:gd name="T73" fmla="*/ 9348 h 14862"/>
              <a:gd name="T74" fmla="*/ 10126 w 14226"/>
              <a:gd name="T75" fmla="*/ 9951 h 14862"/>
              <a:gd name="T76" fmla="*/ 11170 w 14226"/>
              <a:gd name="T77" fmla="*/ 10011 h 14862"/>
              <a:gd name="T78" fmla="*/ 10998 w 14226"/>
              <a:gd name="T79" fmla="*/ 9181 h 14862"/>
              <a:gd name="T80" fmla="*/ 12556 w 14226"/>
              <a:gd name="T81" fmla="*/ 9788 h 14862"/>
              <a:gd name="T82" fmla="*/ 13426 w 14226"/>
              <a:gd name="T83" fmla="*/ 9140 h 14862"/>
              <a:gd name="T84" fmla="*/ 12807 w 14226"/>
              <a:gd name="T85" fmla="*/ 9375 h 14862"/>
              <a:gd name="T86" fmla="*/ 1891 w 14226"/>
              <a:gd name="T87" fmla="*/ 13100 h 14862"/>
              <a:gd name="T88" fmla="*/ 3485 w 14226"/>
              <a:gd name="T89" fmla="*/ 12951 h 14862"/>
              <a:gd name="T90" fmla="*/ 4229 w 14226"/>
              <a:gd name="T91" fmla="*/ 14314 h 14862"/>
              <a:gd name="T92" fmla="*/ 3485 w 14226"/>
              <a:gd name="T93" fmla="*/ 13543 h 14862"/>
              <a:gd name="T94" fmla="*/ 4899 w 14226"/>
              <a:gd name="T95" fmla="*/ 13543 h 14862"/>
              <a:gd name="T96" fmla="*/ 6061 w 14226"/>
              <a:gd name="T97" fmla="*/ 14344 h 14862"/>
              <a:gd name="T98" fmla="*/ 5451 w 14226"/>
              <a:gd name="T99" fmla="*/ 13543 h 14862"/>
              <a:gd name="T100" fmla="*/ 6678 w 14226"/>
              <a:gd name="T101" fmla="*/ 13941 h 14862"/>
              <a:gd name="T102" fmla="*/ 7551 w 14226"/>
              <a:gd name="T103" fmla="*/ 13834 h 14862"/>
              <a:gd name="T104" fmla="*/ 7833 w 14226"/>
              <a:gd name="T105" fmla="*/ 14314 h 14862"/>
              <a:gd name="T106" fmla="*/ 8914 w 14226"/>
              <a:gd name="T107" fmla="*/ 13678 h 14862"/>
              <a:gd name="T108" fmla="*/ 9423 w 14226"/>
              <a:gd name="T109" fmla="*/ 14164 h 14862"/>
              <a:gd name="T110" fmla="*/ 10299 w 14226"/>
              <a:gd name="T111" fmla="*/ 14453 h 14862"/>
              <a:gd name="T112" fmla="*/ 9918 w 14226"/>
              <a:gd name="T113" fmla="*/ 13155 h 14862"/>
              <a:gd name="T114" fmla="*/ 10576 w 14226"/>
              <a:gd name="T115" fmla="*/ 14421 h 14862"/>
              <a:gd name="T116" fmla="*/ 10678 w 14226"/>
              <a:gd name="T117" fmla="*/ 14163 h 14862"/>
              <a:gd name="T118" fmla="*/ 11845 w 14226"/>
              <a:gd name="T119" fmla="*/ 13544 h 14862"/>
              <a:gd name="T120" fmla="*/ 11593 w 14226"/>
              <a:gd name="T121" fmla="*/ 14573 h 14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4226" h="14862">
                <a:moveTo>
                  <a:pt x="10734" y="6113"/>
                </a:moveTo>
                <a:cubicBezTo>
                  <a:pt x="10700" y="5475"/>
                  <a:pt x="10593" y="4730"/>
                  <a:pt x="10109" y="4263"/>
                </a:cubicBezTo>
                <a:cubicBezTo>
                  <a:pt x="9948" y="4116"/>
                  <a:pt x="9743" y="4025"/>
                  <a:pt x="9526" y="4004"/>
                </a:cubicBezTo>
                <a:cubicBezTo>
                  <a:pt x="9339" y="3481"/>
                  <a:pt x="9779" y="2979"/>
                  <a:pt x="10134" y="2618"/>
                </a:cubicBezTo>
                <a:cubicBezTo>
                  <a:pt x="10243" y="2509"/>
                  <a:pt x="10356" y="2403"/>
                  <a:pt x="10474" y="2299"/>
                </a:cubicBezTo>
                <a:lnTo>
                  <a:pt x="10403" y="2175"/>
                </a:lnTo>
                <a:cubicBezTo>
                  <a:pt x="10255" y="2224"/>
                  <a:pt x="10106" y="2269"/>
                  <a:pt x="9956" y="2310"/>
                </a:cubicBezTo>
                <a:cubicBezTo>
                  <a:pt x="9466" y="2435"/>
                  <a:pt x="8809" y="2569"/>
                  <a:pt x="8454" y="2143"/>
                </a:cubicBezTo>
                <a:cubicBezTo>
                  <a:pt x="8541" y="1948"/>
                  <a:pt x="8568" y="1718"/>
                  <a:pt x="8519" y="1510"/>
                </a:cubicBezTo>
                <a:cubicBezTo>
                  <a:pt x="8356" y="859"/>
                  <a:pt x="7764" y="390"/>
                  <a:pt x="7231" y="44"/>
                </a:cubicBezTo>
                <a:cubicBezTo>
                  <a:pt x="7197" y="18"/>
                  <a:pt x="7155" y="3"/>
                  <a:pt x="7113" y="0"/>
                </a:cubicBezTo>
                <a:cubicBezTo>
                  <a:pt x="7070" y="3"/>
                  <a:pt x="7029" y="18"/>
                  <a:pt x="6995" y="44"/>
                </a:cubicBezTo>
                <a:cubicBezTo>
                  <a:pt x="6463" y="390"/>
                  <a:pt x="5869" y="859"/>
                  <a:pt x="5708" y="1510"/>
                </a:cubicBezTo>
                <a:cubicBezTo>
                  <a:pt x="5660" y="1723"/>
                  <a:pt x="5683" y="1945"/>
                  <a:pt x="5773" y="2144"/>
                </a:cubicBezTo>
                <a:cubicBezTo>
                  <a:pt x="5415" y="2568"/>
                  <a:pt x="4760" y="2436"/>
                  <a:pt x="4270" y="2310"/>
                </a:cubicBezTo>
                <a:cubicBezTo>
                  <a:pt x="4120" y="2269"/>
                  <a:pt x="3970" y="2224"/>
                  <a:pt x="3823" y="2175"/>
                </a:cubicBezTo>
                <a:lnTo>
                  <a:pt x="3751" y="2300"/>
                </a:lnTo>
                <a:cubicBezTo>
                  <a:pt x="3869" y="2404"/>
                  <a:pt x="3984" y="2510"/>
                  <a:pt x="4093" y="2619"/>
                </a:cubicBezTo>
                <a:cubicBezTo>
                  <a:pt x="4445" y="2980"/>
                  <a:pt x="4889" y="3481"/>
                  <a:pt x="4699" y="4004"/>
                </a:cubicBezTo>
                <a:cubicBezTo>
                  <a:pt x="4485" y="4025"/>
                  <a:pt x="4273" y="4116"/>
                  <a:pt x="4118" y="4264"/>
                </a:cubicBezTo>
                <a:cubicBezTo>
                  <a:pt x="3634" y="4731"/>
                  <a:pt x="3525" y="5476"/>
                  <a:pt x="3493" y="6113"/>
                </a:cubicBezTo>
                <a:cubicBezTo>
                  <a:pt x="3489" y="6154"/>
                  <a:pt x="3493" y="6200"/>
                  <a:pt x="3513" y="6235"/>
                </a:cubicBezTo>
                <a:cubicBezTo>
                  <a:pt x="3536" y="6270"/>
                  <a:pt x="3570" y="6298"/>
                  <a:pt x="3609" y="6315"/>
                </a:cubicBezTo>
                <a:cubicBezTo>
                  <a:pt x="4179" y="6604"/>
                  <a:pt x="4874" y="6883"/>
                  <a:pt x="5523" y="6697"/>
                </a:cubicBezTo>
                <a:cubicBezTo>
                  <a:pt x="5728" y="6635"/>
                  <a:pt x="5914" y="6497"/>
                  <a:pt x="6039" y="6322"/>
                </a:cubicBezTo>
                <a:cubicBezTo>
                  <a:pt x="6585" y="6422"/>
                  <a:pt x="6799" y="7054"/>
                  <a:pt x="6935" y="7543"/>
                </a:cubicBezTo>
                <a:cubicBezTo>
                  <a:pt x="6975" y="7690"/>
                  <a:pt x="7009" y="7843"/>
                  <a:pt x="7040" y="7996"/>
                </a:cubicBezTo>
                <a:lnTo>
                  <a:pt x="7185" y="7996"/>
                </a:lnTo>
                <a:cubicBezTo>
                  <a:pt x="7216" y="7843"/>
                  <a:pt x="7250" y="7690"/>
                  <a:pt x="7290" y="7541"/>
                </a:cubicBezTo>
                <a:cubicBezTo>
                  <a:pt x="7426" y="7055"/>
                  <a:pt x="7640" y="6420"/>
                  <a:pt x="8186" y="6324"/>
                </a:cubicBezTo>
                <a:cubicBezTo>
                  <a:pt x="8311" y="6499"/>
                  <a:pt x="8499" y="6636"/>
                  <a:pt x="8703" y="6699"/>
                </a:cubicBezTo>
                <a:cubicBezTo>
                  <a:pt x="9351" y="6883"/>
                  <a:pt x="10046" y="6604"/>
                  <a:pt x="10615" y="6315"/>
                </a:cubicBezTo>
                <a:cubicBezTo>
                  <a:pt x="10653" y="6296"/>
                  <a:pt x="10690" y="6271"/>
                  <a:pt x="10713" y="6235"/>
                </a:cubicBezTo>
                <a:cubicBezTo>
                  <a:pt x="10731" y="6197"/>
                  <a:pt x="10737" y="6154"/>
                  <a:pt x="10733" y="6113"/>
                </a:cubicBezTo>
                <a:lnTo>
                  <a:pt x="10734" y="6113"/>
                </a:lnTo>
                <a:close/>
                <a:moveTo>
                  <a:pt x="9684" y="2674"/>
                </a:moveTo>
                <a:cubicBezTo>
                  <a:pt x="9271" y="3056"/>
                  <a:pt x="8958" y="3624"/>
                  <a:pt x="9233" y="4147"/>
                </a:cubicBezTo>
                <a:cubicBezTo>
                  <a:pt x="8995" y="4422"/>
                  <a:pt x="8633" y="4460"/>
                  <a:pt x="8271" y="4418"/>
                </a:cubicBezTo>
                <a:cubicBezTo>
                  <a:pt x="7913" y="4355"/>
                  <a:pt x="7544" y="4197"/>
                  <a:pt x="7275" y="4063"/>
                </a:cubicBezTo>
                <a:cubicBezTo>
                  <a:pt x="7293" y="3764"/>
                  <a:pt x="7340" y="3365"/>
                  <a:pt x="7466" y="3025"/>
                </a:cubicBezTo>
                <a:cubicBezTo>
                  <a:pt x="7609" y="2690"/>
                  <a:pt x="7824" y="2393"/>
                  <a:pt x="8181" y="2328"/>
                </a:cubicBezTo>
                <a:cubicBezTo>
                  <a:pt x="8498" y="2828"/>
                  <a:pt x="9145" y="2839"/>
                  <a:pt x="9683" y="2674"/>
                </a:cubicBezTo>
                <a:lnTo>
                  <a:pt x="9684" y="2674"/>
                </a:lnTo>
                <a:close/>
                <a:moveTo>
                  <a:pt x="7113" y="346"/>
                </a:moveTo>
                <a:cubicBezTo>
                  <a:pt x="7626" y="684"/>
                  <a:pt x="8440" y="1343"/>
                  <a:pt x="8166" y="1999"/>
                </a:cubicBezTo>
                <a:cubicBezTo>
                  <a:pt x="7676" y="2016"/>
                  <a:pt x="7361" y="2399"/>
                  <a:pt x="7196" y="2842"/>
                </a:cubicBezTo>
                <a:cubicBezTo>
                  <a:pt x="7164" y="2920"/>
                  <a:pt x="7136" y="2999"/>
                  <a:pt x="7111" y="3080"/>
                </a:cubicBezTo>
                <a:cubicBezTo>
                  <a:pt x="7087" y="2999"/>
                  <a:pt x="7059" y="2920"/>
                  <a:pt x="7027" y="2842"/>
                </a:cubicBezTo>
                <a:cubicBezTo>
                  <a:pt x="6861" y="2399"/>
                  <a:pt x="6547" y="2017"/>
                  <a:pt x="6057" y="1999"/>
                </a:cubicBezTo>
                <a:cubicBezTo>
                  <a:pt x="5784" y="1342"/>
                  <a:pt x="6597" y="684"/>
                  <a:pt x="7113" y="346"/>
                </a:cubicBezTo>
                <a:close/>
                <a:moveTo>
                  <a:pt x="4544" y="2674"/>
                </a:moveTo>
                <a:cubicBezTo>
                  <a:pt x="5081" y="2839"/>
                  <a:pt x="5729" y="2826"/>
                  <a:pt x="6046" y="2326"/>
                </a:cubicBezTo>
                <a:cubicBezTo>
                  <a:pt x="6403" y="2394"/>
                  <a:pt x="6616" y="2689"/>
                  <a:pt x="6760" y="3024"/>
                </a:cubicBezTo>
                <a:cubicBezTo>
                  <a:pt x="6885" y="3365"/>
                  <a:pt x="6934" y="3764"/>
                  <a:pt x="6951" y="4063"/>
                </a:cubicBezTo>
                <a:cubicBezTo>
                  <a:pt x="6638" y="4227"/>
                  <a:pt x="6303" y="4347"/>
                  <a:pt x="5956" y="4418"/>
                </a:cubicBezTo>
                <a:cubicBezTo>
                  <a:pt x="5595" y="4460"/>
                  <a:pt x="5230" y="4424"/>
                  <a:pt x="4994" y="4146"/>
                </a:cubicBezTo>
                <a:cubicBezTo>
                  <a:pt x="5269" y="3623"/>
                  <a:pt x="4956" y="3056"/>
                  <a:pt x="4544" y="2674"/>
                </a:cubicBezTo>
                <a:close/>
                <a:moveTo>
                  <a:pt x="5771" y="6149"/>
                </a:moveTo>
                <a:cubicBezTo>
                  <a:pt x="5340" y="6714"/>
                  <a:pt x="4363" y="6339"/>
                  <a:pt x="3814" y="6061"/>
                </a:cubicBezTo>
                <a:cubicBezTo>
                  <a:pt x="3849" y="5449"/>
                  <a:pt x="4013" y="4414"/>
                  <a:pt x="4716" y="4322"/>
                </a:cubicBezTo>
                <a:cubicBezTo>
                  <a:pt x="4978" y="4737"/>
                  <a:pt x="5466" y="4819"/>
                  <a:pt x="5931" y="4741"/>
                </a:cubicBezTo>
                <a:cubicBezTo>
                  <a:pt x="6015" y="4730"/>
                  <a:pt x="6098" y="4716"/>
                  <a:pt x="6180" y="4696"/>
                </a:cubicBezTo>
                <a:cubicBezTo>
                  <a:pt x="6122" y="4757"/>
                  <a:pt x="6068" y="4821"/>
                  <a:pt x="6018" y="4886"/>
                </a:cubicBezTo>
                <a:cubicBezTo>
                  <a:pt x="5718" y="5251"/>
                  <a:pt x="5543" y="5715"/>
                  <a:pt x="5771" y="6149"/>
                </a:cubicBezTo>
                <a:close/>
                <a:moveTo>
                  <a:pt x="8164" y="5996"/>
                </a:moveTo>
                <a:cubicBezTo>
                  <a:pt x="7573" y="6021"/>
                  <a:pt x="7239" y="6576"/>
                  <a:pt x="7114" y="7124"/>
                </a:cubicBezTo>
                <a:cubicBezTo>
                  <a:pt x="6988" y="6575"/>
                  <a:pt x="6654" y="6020"/>
                  <a:pt x="6061" y="5996"/>
                </a:cubicBezTo>
                <a:cubicBezTo>
                  <a:pt x="5941" y="5654"/>
                  <a:pt x="6091" y="5321"/>
                  <a:pt x="6309" y="5029"/>
                </a:cubicBezTo>
                <a:cubicBezTo>
                  <a:pt x="6543" y="4764"/>
                  <a:pt x="6814" y="4533"/>
                  <a:pt x="7113" y="4344"/>
                </a:cubicBezTo>
                <a:cubicBezTo>
                  <a:pt x="7363" y="4509"/>
                  <a:pt x="7685" y="4749"/>
                  <a:pt x="7918" y="5029"/>
                </a:cubicBezTo>
                <a:cubicBezTo>
                  <a:pt x="8135" y="5320"/>
                  <a:pt x="8286" y="5654"/>
                  <a:pt x="8164" y="5996"/>
                </a:cubicBezTo>
                <a:close/>
                <a:moveTo>
                  <a:pt x="8455" y="6150"/>
                </a:moveTo>
                <a:cubicBezTo>
                  <a:pt x="8685" y="5715"/>
                  <a:pt x="8509" y="5250"/>
                  <a:pt x="8208" y="4885"/>
                </a:cubicBezTo>
                <a:cubicBezTo>
                  <a:pt x="8158" y="4820"/>
                  <a:pt x="8104" y="4756"/>
                  <a:pt x="8046" y="4696"/>
                </a:cubicBezTo>
                <a:cubicBezTo>
                  <a:pt x="8129" y="4716"/>
                  <a:pt x="8212" y="4731"/>
                  <a:pt x="8296" y="4741"/>
                </a:cubicBezTo>
                <a:cubicBezTo>
                  <a:pt x="8761" y="4819"/>
                  <a:pt x="9249" y="4738"/>
                  <a:pt x="9509" y="4323"/>
                </a:cubicBezTo>
                <a:cubicBezTo>
                  <a:pt x="10214" y="4414"/>
                  <a:pt x="10379" y="5448"/>
                  <a:pt x="10413" y="6063"/>
                </a:cubicBezTo>
                <a:cubicBezTo>
                  <a:pt x="9864" y="6338"/>
                  <a:pt x="8888" y="6713"/>
                  <a:pt x="8455" y="6150"/>
                </a:cubicBezTo>
                <a:close/>
                <a:moveTo>
                  <a:pt x="441" y="11055"/>
                </a:moveTo>
                <a:lnTo>
                  <a:pt x="441" y="12146"/>
                </a:lnTo>
                <a:lnTo>
                  <a:pt x="621" y="12146"/>
                </a:lnTo>
                <a:lnTo>
                  <a:pt x="621" y="12351"/>
                </a:lnTo>
                <a:lnTo>
                  <a:pt x="0" y="12351"/>
                </a:lnTo>
                <a:lnTo>
                  <a:pt x="0" y="12146"/>
                </a:lnTo>
                <a:lnTo>
                  <a:pt x="185" y="12146"/>
                </a:lnTo>
                <a:lnTo>
                  <a:pt x="185" y="11055"/>
                </a:lnTo>
                <a:lnTo>
                  <a:pt x="0" y="11055"/>
                </a:lnTo>
                <a:lnTo>
                  <a:pt x="0" y="10850"/>
                </a:lnTo>
                <a:lnTo>
                  <a:pt x="683" y="10850"/>
                </a:lnTo>
                <a:lnTo>
                  <a:pt x="925" y="11620"/>
                </a:lnTo>
                <a:cubicBezTo>
                  <a:pt x="981" y="11800"/>
                  <a:pt x="1000" y="11871"/>
                  <a:pt x="1031" y="12045"/>
                </a:cubicBezTo>
                <a:cubicBezTo>
                  <a:pt x="1044" y="11973"/>
                  <a:pt x="1054" y="11921"/>
                  <a:pt x="1060" y="11896"/>
                </a:cubicBezTo>
                <a:cubicBezTo>
                  <a:pt x="1068" y="11871"/>
                  <a:pt x="1098" y="11766"/>
                  <a:pt x="1148" y="11606"/>
                </a:cubicBezTo>
                <a:lnTo>
                  <a:pt x="1383" y="10850"/>
                </a:lnTo>
                <a:lnTo>
                  <a:pt x="2063" y="10850"/>
                </a:lnTo>
                <a:lnTo>
                  <a:pt x="2063" y="11055"/>
                </a:lnTo>
                <a:lnTo>
                  <a:pt x="1875" y="11055"/>
                </a:lnTo>
                <a:lnTo>
                  <a:pt x="1875" y="12146"/>
                </a:lnTo>
                <a:lnTo>
                  <a:pt x="2063" y="12146"/>
                </a:lnTo>
                <a:lnTo>
                  <a:pt x="2063" y="12351"/>
                </a:lnTo>
                <a:lnTo>
                  <a:pt x="1403" y="12351"/>
                </a:lnTo>
                <a:lnTo>
                  <a:pt x="1403" y="12146"/>
                </a:lnTo>
                <a:lnTo>
                  <a:pt x="1580" y="12146"/>
                </a:lnTo>
                <a:lnTo>
                  <a:pt x="1580" y="11055"/>
                </a:lnTo>
                <a:lnTo>
                  <a:pt x="1148" y="12350"/>
                </a:lnTo>
                <a:lnTo>
                  <a:pt x="866" y="12350"/>
                </a:lnTo>
                <a:lnTo>
                  <a:pt x="441" y="11054"/>
                </a:lnTo>
                <a:lnTo>
                  <a:pt x="441" y="11055"/>
                </a:lnTo>
                <a:close/>
                <a:moveTo>
                  <a:pt x="3234" y="12030"/>
                </a:moveTo>
                <a:cubicBezTo>
                  <a:pt x="3217" y="12103"/>
                  <a:pt x="3181" y="12170"/>
                  <a:pt x="3131" y="12225"/>
                </a:cubicBezTo>
                <a:cubicBezTo>
                  <a:pt x="3041" y="12329"/>
                  <a:pt x="2901" y="12380"/>
                  <a:pt x="2710" y="12380"/>
                </a:cubicBezTo>
                <a:cubicBezTo>
                  <a:pt x="2356" y="12380"/>
                  <a:pt x="2140" y="12165"/>
                  <a:pt x="2140" y="11814"/>
                </a:cubicBezTo>
                <a:cubicBezTo>
                  <a:pt x="2140" y="11460"/>
                  <a:pt x="2353" y="11244"/>
                  <a:pt x="2699" y="11244"/>
                </a:cubicBezTo>
                <a:cubicBezTo>
                  <a:pt x="3065" y="11244"/>
                  <a:pt x="3249" y="11441"/>
                  <a:pt x="3249" y="11844"/>
                </a:cubicBezTo>
                <a:lnTo>
                  <a:pt x="3249" y="11893"/>
                </a:lnTo>
                <a:lnTo>
                  <a:pt x="2443" y="11893"/>
                </a:lnTo>
                <a:cubicBezTo>
                  <a:pt x="2453" y="12074"/>
                  <a:pt x="2550" y="12175"/>
                  <a:pt x="2714" y="12175"/>
                </a:cubicBezTo>
                <a:cubicBezTo>
                  <a:pt x="2839" y="12175"/>
                  <a:pt x="2919" y="12125"/>
                  <a:pt x="2946" y="12029"/>
                </a:cubicBezTo>
                <a:lnTo>
                  <a:pt x="3234" y="12029"/>
                </a:lnTo>
                <a:lnTo>
                  <a:pt x="3234" y="12030"/>
                </a:lnTo>
                <a:close/>
                <a:moveTo>
                  <a:pt x="2946" y="11713"/>
                </a:moveTo>
                <a:cubicBezTo>
                  <a:pt x="2940" y="11541"/>
                  <a:pt x="2854" y="11449"/>
                  <a:pt x="2703" y="11449"/>
                </a:cubicBezTo>
                <a:cubicBezTo>
                  <a:pt x="2555" y="11449"/>
                  <a:pt x="2465" y="11541"/>
                  <a:pt x="2449" y="11711"/>
                </a:cubicBezTo>
                <a:lnTo>
                  <a:pt x="2946" y="11711"/>
                </a:lnTo>
                <a:lnTo>
                  <a:pt x="2946" y="11713"/>
                </a:lnTo>
                <a:close/>
                <a:moveTo>
                  <a:pt x="3810" y="12041"/>
                </a:moveTo>
                <a:cubicBezTo>
                  <a:pt x="3810" y="12110"/>
                  <a:pt x="3812" y="12126"/>
                  <a:pt x="3831" y="12144"/>
                </a:cubicBezTo>
                <a:cubicBezTo>
                  <a:pt x="3848" y="12164"/>
                  <a:pt x="3873" y="12176"/>
                  <a:pt x="3900" y="12176"/>
                </a:cubicBezTo>
                <a:cubicBezTo>
                  <a:pt x="3938" y="12176"/>
                  <a:pt x="3972" y="12152"/>
                  <a:pt x="3984" y="12115"/>
                </a:cubicBezTo>
                <a:cubicBezTo>
                  <a:pt x="3990" y="12093"/>
                  <a:pt x="3992" y="12070"/>
                  <a:pt x="3995" y="11986"/>
                </a:cubicBezTo>
                <a:lnTo>
                  <a:pt x="4182" y="11986"/>
                </a:lnTo>
                <a:cubicBezTo>
                  <a:pt x="4182" y="12101"/>
                  <a:pt x="4180" y="12129"/>
                  <a:pt x="4161" y="12186"/>
                </a:cubicBezTo>
                <a:cubicBezTo>
                  <a:pt x="4125" y="12315"/>
                  <a:pt x="4017" y="12380"/>
                  <a:pt x="3841" y="12380"/>
                </a:cubicBezTo>
                <a:cubicBezTo>
                  <a:pt x="3612" y="12380"/>
                  <a:pt x="3501" y="12266"/>
                  <a:pt x="3501" y="12023"/>
                </a:cubicBezTo>
                <a:lnTo>
                  <a:pt x="3501" y="11478"/>
                </a:lnTo>
                <a:lnTo>
                  <a:pt x="3325" y="11478"/>
                </a:lnTo>
                <a:lnTo>
                  <a:pt x="3325" y="11281"/>
                </a:lnTo>
                <a:lnTo>
                  <a:pt x="3503" y="11281"/>
                </a:lnTo>
                <a:lnTo>
                  <a:pt x="3503" y="11064"/>
                </a:lnTo>
                <a:lnTo>
                  <a:pt x="3811" y="10958"/>
                </a:lnTo>
                <a:lnTo>
                  <a:pt x="3811" y="11283"/>
                </a:lnTo>
                <a:lnTo>
                  <a:pt x="4120" y="11283"/>
                </a:lnTo>
                <a:lnTo>
                  <a:pt x="4120" y="11478"/>
                </a:lnTo>
                <a:lnTo>
                  <a:pt x="3811" y="11478"/>
                </a:lnTo>
                <a:lnTo>
                  <a:pt x="3811" y="12040"/>
                </a:lnTo>
                <a:lnTo>
                  <a:pt x="3810" y="12041"/>
                </a:lnTo>
                <a:close/>
                <a:moveTo>
                  <a:pt x="4746" y="11531"/>
                </a:moveTo>
                <a:cubicBezTo>
                  <a:pt x="4771" y="11368"/>
                  <a:pt x="4910" y="11247"/>
                  <a:pt x="5075" y="11244"/>
                </a:cubicBezTo>
                <a:cubicBezTo>
                  <a:pt x="5117" y="11244"/>
                  <a:pt x="5142" y="11255"/>
                  <a:pt x="5171" y="11281"/>
                </a:cubicBezTo>
                <a:lnTo>
                  <a:pt x="5171" y="11545"/>
                </a:lnTo>
                <a:cubicBezTo>
                  <a:pt x="5126" y="11534"/>
                  <a:pt x="5101" y="11533"/>
                  <a:pt x="5067" y="11533"/>
                </a:cubicBezTo>
                <a:cubicBezTo>
                  <a:pt x="4985" y="11533"/>
                  <a:pt x="4917" y="11554"/>
                  <a:pt x="4862" y="11601"/>
                </a:cubicBezTo>
                <a:cubicBezTo>
                  <a:pt x="4794" y="11663"/>
                  <a:pt x="4764" y="11739"/>
                  <a:pt x="4764" y="11860"/>
                </a:cubicBezTo>
                <a:lnTo>
                  <a:pt x="4764" y="12155"/>
                </a:lnTo>
                <a:lnTo>
                  <a:pt x="4958" y="12155"/>
                </a:lnTo>
                <a:lnTo>
                  <a:pt x="4958" y="12351"/>
                </a:lnTo>
                <a:lnTo>
                  <a:pt x="4294" y="12351"/>
                </a:lnTo>
                <a:lnTo>
                  <a:pt x="4294" y="12155"/>
                </a:lnTo>
                <a:lnTo>
                  <a:pt x="4456" y="12155"/>
                </a:lnTo>
                <a:lnTo>
                  <a:pt x="4456" y="11478"/>
                </a:lnTo>
                <a:lnTo>
                  <a:pt x="4294" y="11478"/>
                </a:lnTo>
                <a:lnTo>
                  <a:pt x="4294" y="11283"/>
                </a:lnTo>
                <a:lnTo>
                  <a:pt x="4746" y="11283"/>
                </a:lnTo>
                <a:lnTo>
                  <a:pt x="4746" y="11533"/>
                </a:lnTo>
                <a:lnTo>
                  <a:pt x="4746" y="11531"/>
                </a:lnTo>
                <a:close/>
                <a:moveTo>
                  <a:pt x="6436" y="11814"/>
                </a:moveTo>
                <a:cubicBezTo>
                  <a:pt x="6436" y="12155"/>
                  <a:pt x="6201" y="12380"/>
                  <a:pt x="5844" y="12380"/>
                </a:cubicBezTo>
                <a:cubicBezTo>
                  <a:pt x="5476" y="12380"/>
                  <a:pt x="5244" y="12158"/>
                  <a:pt x="5244" y="11803"/>
                </a:cubicBezTo>
                <a:cubicBezTo>
                  <a:pt x="5244" y="11466"/>
                  <a:pt x="5481" y="11244"/>
                  <a:pt x="5839" y="11244"/>
                </a:cubicBezTo>
                <a:cubicBezTo>
                  <a:pt x="6204" y="11244"/>
                  <a:pt x="6436" y="11464"/>
                  <a:pt x="6436" y="11814"/>
                </a:cubicBezTo>
                <a:close/>
                <a:moveTo>
                  <a:pt x="5561" y="11806"/>
                </a:moveTo>
                <a:cubicBezTo>
                  <a:pt x="5561" y="12036"/>
                  <a:pt x="5669" y="12176"/>
                  <a:pt x="5840" y="12176"/>
                </a:cubicBezTo>
                <a:cubicBezTo>
                  <a:pt x="6017" y="12176"/>
                  <a:pt x="6119" y="12043"/>
                  <a:pt x="6119" y="11804"/>
                </a:cubicBezTo>
                <a:cubicBezTo>
                  <a:pt x="6119" y="11581"/>
                  <a:pt x="6015" y="11449"/>
                  <a:pt x="5841" y="11449"/>
                </a:cubicBezTo>
                <a:cubicBezTo>
                  <a:pt x="5670" y="11449"/>
                  <a:pt x="5562" y="11586"/>
                  <a:pt x="5562" y="11806"/>
                </a:cubicBezTo>
                <a:lnTo>
                  <a:pt x="5561" y="11806"/>
                </a:lnTo>
                <a:close/>
                <a:moveTo>
                  <a:pt x="6940" y="11514"/>
                </a:moveTo>
                <a:cubicBezTo>
                  <a:pt x="6959" y="11429"/>
                  <a:pt x="6982" y="11390"/>
                  <a:pt x="7049" y="11336"/>
                </a:cubicBezTo>
                <a:cubicBezTo>
                  <a:pt x="7124" y="11274"/>
                  <a:pt x="7217" y="11244"/>
                  <a:pt x="7339" y="11244"/>
                </a:cubicBezTo>
                <a:cubicBezTo>
                  <a:pt x="7654" y="11244"/>
                  <a:pt x="7830" y="11449"/>
                  <a:pt x="7830" y="11809"/>
                </a:cubicBezTo>
                <a:cubicBezTo>
                  <a:pt x="7830" y="12176"/>
                  <a:pt x="7650" y="12381"/>
                  <a:pt x="7330" y="12381"/>
                </a:cubicBezTo>
                <a:cubicBezTo>
                  <a:pt x="7142" y="12381"/>
                  <a:pt x="7017" y="12306"/>
                  <a:pt x="6959" y="12158"/>
                </a:cubicBezTo>
                <a:lnTo>
                  <a:pt x="6959" y="12548"/>
                </a:lnTo>
                <a:lnTo>
                  <a:pt x="7134" y="12548"/>
                </a:lnTo>
                <a:lnTo>
                  <a:pt x="7134" y="12744"/>
                </a:lnTo>
                <a:lnTo>
                  <a:pt x="6492" y="12744"/>
                </a:lnTo>
                <a:lnTo>
                  <a:pt x="6492" y="12548"/>
                </a:lnTo>
                <a:lnTo>
                  <a:pt x="6650" y="12548"/>
                </a:lnTo>
                <a:lnTo>
                  <a:pt x="6650" y="11478"/>
                </a:lnTo>
                <a:lnTo>
                  <a:pt x="6493" y="11478"/>
                </a:lnTo>
                <a:lnTo>
                  <a:pt x="6493" y="11283"/>
                </a:lnTo>
                <a:lnTo>
                  <a:pt x="6940" y="11283"/>
                </a:lnTo>
                <a:lnTo>
                  <a:pt x="6940" y="11513"/>
                </a:lnTo>
                <a:lnTo>
                  <a:pt x="6940" y="11514"/>
                </a:lnTo>
                <a:close/>
                <a:moveTo>
                  <a:pt x="6952" y="11809"/>
                </a:moveTo>
                <a:cubicBezTo>
                  <a:pt x="6952" y="12043"/>
                  <a:pt x="7055" y="12176"/>
                  <a:pt x="7237" y="12176"/>
                </a:cubicBezTo>
                <a:cubicBezTo>
                  <a:pt x="7415" y="12176"/>
                  <a:pt x="7512" y="12048"/>
                  <a:pt x="7512" y="11814"/>
                </a:cubicBezTo>
                <a:cubicBezTo>
                  <a:pt x="7512" y="11580"/>
                  <a:pt x="7415" y="11449"/>
                  <a:pt x="7244" y="11449"/>
                </a:cubicBezTo>
                <a:cubicBezTo>
                  <a:pt x="7062" y="11449"/>
                  <a:pt x="6951" y="11584"/>
                  <a:pt x="6951" y="11809"/>
                </a:cubicBezTo>
                <a:lnTo>
                  <a:pt x="6952" y="11809"/>
                </a:lnTo>
                <a:close/>
                <a:moveTo>
                  <a:pt x="9147" y="11814"/>
                </a:moveTo>
                <a:cubicBezTo>
                  <a:pt x="9147" y="12155"/>
                  <a:pt x="8914" y="12380"/>
                  <a:pt x="8556" y="12380"/>
                </a:cubicBezTo>
                <a:cubicBezTo>
                  <a:pt x="8189" y="12380"/>
                  <a:pt x="7956" y="12158"/>
                  <a:pt x="7956" y="11803"/>
                </a:cubicBezTo>
                <a:cubicBezTo>
                  <a:pt x="7956" y="11466"/>
                  <a:pt x="8194" y="11244"/>
                  <a:pt x="8551" y="11244"/>
                </a:cubicBezTo>
                <a:cubicBezTo>
                  <a:pt x="8916" y="11244"/>
                  <a:pt x="9148" y="11464"/>
                  <a:pt x="9147" y="11814"/>
                </a:cubicBezTo>
                <a:close/>
                <a:moveTo>
                  <a:pt x="8275" y="11806"/>
                </a:moveTo>
                <a:cubicBezTo>
                  <a:pt x="8275" y="12036"/>
                  <a:pt x="8380" y="12176"/>
                  <a:pt x="8551" y="12176"/>
                </a:cubicBezTo>
                <a:cubicBezTo>
                  <a:pt x="8729" y="12176"/>
                  <a:pt x="8830" y="12043"/>
                  <a:pt x="8830" y="11804"/>
                </a:cubicBezTo>
                <a:cubicBezTo>
                  <a:pt x="8830" y="11581"/>
                  <a:pt x="8727" y="11449"/>
                  <a:pt x="8554" y="11449"/>
                </a:cubicBezTo>
                <a:cubicBezTo>
                  <a:pt x="8382" y="11449"/>
                  <a:pt x="8275" y="11586"/>
                  <a:pt x="8275" y="11806"/>
                </a:cubicBezTo>
                <a:close/>
                <a:moveTo>
                  <a:pt x="9666" y="12156"/>
                </a:moveTo>
                <a:lnTo>
                  <a:pt x="9816" y="12156"/>
                </a:lnTo>
                <a:lnTo>
                  <a:pt x="9816" y="12350"/>
                </a:lnTo>
                <a:lnTo>
                  <a:pt x="9200" y="12350"/>
                </a:lnTo>
                <a:lnTo>
                  <a:pt x="9200" y="12154"/>
                </a:lnTo>
                <a:lnTo>
                  <a:pt x="9358" y="12154"/>
                </a:lnTo>
                <a:lnTo>
                  <a:pt x="9358" y="11013"/>
                </a:lnTo>
                <a:lnTo>
                  <a:pt x="9200" y="11013"/>
                </a:lnTo>
                <a:lnTo>
                  <a:pt x="9200" y="10818"/>
                </a:lnTo>
                <a:lnTo>
                  <a:pt x="9665" y="10818"/>
                </a:lnTo>
                <a:lnTo>
                  <a:pt x="9665" y="12155"/>
                </a:lnTo>
                <a:lnTo>
                  <a:pt x="9666" y="12156"/>
                </a:lnTo>
                <a:close/>
                <a:moveTo>
                  <a:pt x="10411" y="12156"/>
                </a:moveTo>
                <a:lnTo>
                  <a:pt x="10552" y="12156"/>
                </a:lnTo>
                <a:lnTo>
                  <a:pt x="10552" y="12350"/>
                </a:lnTo>
                <a:lnTo>
                  <a:pt x="9950" y="12350"/>
                </a:lnTo>
                <a:lnTo>
                  <a:pt x="9950" y="12154"/>
                </a:lnTo>
                <a:lnTo>
                  <a:pt x="10104" y="12154"/>
                </a:lnTo>
                <a:lnTo>
                  <a:pt x="10104" y="11476"/>
                </a:lnTo>
                <a:lnTo>
                  <a:pt x="9950" y="11476"/>
                </a:lnTo>
                <a:lnTo>
                  <a:pt x="9950" y="11281"/>
                </a:lnTo>
                <a:lnTo>
                  <a:pt x="10413" y="11281"/>
                </a:lnTo>
                <a:lnTo>
                  <a:pt x="10413" y="12154"/>
                </a:lnTo>
                <a:lnTo>
                  <a:pt x="10411" y="12156"/>
                </a:lnTo>
                <a:close/>
                <a:moveTo>
                  <a:pt x="10412" y="10819"/>
                </a:moveTo>
                <a:lnTo>
                  <a:pt x="10412" y="11104"/>
                </a:lnTo>
                <a:lnTo>
                  <a:pt x="10094" y="11104"/>
                </a:lnTo>
                <a:lnTo>
                  <a:pt x="10094" y="10819"/>
                </a:lnTo>
                <a:lnTo>
                  <a:pt x="10412" y="10819"/>
                </a:lnTo>
                <a:close/>
                <a:moveTo>
                  <a:pt x="11076" y="12041"/>
                </a:moveTo>
                <a:cubicBezTo>
                  <a:pt x="11076" y="12110"/>
                  <a:pt x="11079" y="12126"/>
                  <a:pt x="11096" y="12144"/>
                </a:cubicBezTo>
                <a:cubicBezTo>
                  <a:pt x="11113" y="12165"/>
                  <a:pt x="11139" y="12177"/>
                  <a:pt x="11166" y="12176"/>
                </a:cubicBezTo>
                <a:cubicBezTo>
                  <a:pt x="11205" y="12176"/>
                  <a:pt x="11239" y="12152"/>
                  <a:pt x="11250" y="12115"/>
                </a:cubicBezTo>
                <a:cubicBezTo>
                  <a:pt x="11256" y="12093"/>
                  <a:pt x="11259" y="12070"/>
                  <a:pt x="11261" y="11986"/>
                </a:cubicBezTo>
                <a:lnTo>
                  <a:pt x="11449" y="11986"/>
                </a:lnTo>
                <a:cubicBezTo>
                  <a:pt x="11449" y="12101"/>
                  <a:pt x="11446" y="12129"/>
                  <a:pt x="11428" y="12186"/>
                </a:cubicBezTo>
                <a:cubicBezTo>
                  <a:pt x="11391" y="12315"/>
                  <a:pt x="11284" y="12380"/>
                  <a:pt x="11107" y="12380"/>
                </a:cubicBezTo>
                <a:cubicBezTo>
                  <a:pt x="10879" y="12380"/>
                  <a:pt x="10767" y="12266"/>
                  <a:pt x="10767" y="12023"/>
                </a:cubicBezTo>
                <a:lnTo>
                  <a:pt x="10767" y="11478"/>
                </a:lnTo>
                <a:lnTo>
                  <a:pt x="10590" y="11478"/>
                </a:lnTo>
                <a:lnTo>
                  <a:pt x="10590" y="11281"/>
                </a:lnTo>
                <a:lnTo>
                  <a:pt x="10767" y="11281"/>
                </a:lnTo>
                <a:lnTo>
                  <a:pt x="10767" y="11064"/>
                </a:lnTo>
                <a:lnTo>
                  <a:pt x="11076" y="10958"/>
                </a:lnTo>
                <a:lnTo>
                  <a:pt x="11076" y="11283"/>
                </a:lnTo>
                <a:lnTo>
                  <a:pt x="11385" y="11283"/>
                </a:lnTo>
                <a:lnTo>
                  <a:pt x="11385" y="11478"/>
                </a:lnTo>
                <a:lnTo>
                  <a:pt x="11076" y="11478"/>
                </a:lnTo>
                <a:lnTo>
                  <a:pt x="11076" y="12040"/>
                </a:lnTo>
                <a:lnTo>
                  <a:pt x="11076" y="12041"/>
                </a:lnTo>
                <a:close/>
                <a:moveTo>
                  <a:pt x="11591" y="11606"/>
                </a:moveTo>
                <a:cubicBezTo>
                  <a:pt x="11600" y="11374"/>
                  <a:pt x="11778" y="11244"/>
                  <a:pt x="12089" y="11244"/>
                </a:cubicBezTo>
                <a:cubicBezTo>
                  <a:pt x="12441" y="11244"/>
                  <a:pt x="12598" y="11373"/>
                  <a:pt x="12598" y="11665"/>
                </a:cubicBezTo>
                <a:lnTo>
                  <a:pt x="12598" y="12155"/>
                </a:lnTo>
                <a:lnTo>
                  <a:pt x="12755" y="12155"/>
                </a:lnTo>
                <a:lnTo>
                  <a:pt x="12755" y="12351"/>
                </a:lnTo>
                <a:lnTo>
                  <a:pt x="12334" y="12351"/>
                </a:lnTo>
                <a:lnTo>
                  <a:pt x="12334" y="12155"/>
                </a:lnTo>
                <a:cubicBezTo>
                  <a:pt x="12253" y="12315"/>
                  <a:pt x="12140" y="12380"/>
                  <a:pt x="11944" y="12380"/>
                </a:cubicBezTo>
                <a:cubicBezTo>
                  <a:pt x="11694" y="12380"/>
                  <a:pt x="11546" y="12255"/>
                  <a:pt x="11546" y="12045"/>
                </a:cubicBezTo>
                <a:cubicBezTo>
                  <a:pt x="11546" y="11910"/>
                  <a:pt x="11615" y="11804"/>
                  <a:pt x="11744" y="11745"/>
                </a:cubicBezTo>
                <a:cubicBezTo>
                  <a:pt x="11825" y="11708"/>
                  <a:pt x="11951" y="11689"/>
                  <a:pt x="12135" y="11689"/>
                </a:cubicBezTo>
                <a:cubicBezTo>
                  <a:pt x="12190" y="11689"/>
                  <a:pt x="12216" y="11689"/>
                  <a:pt x="12314" y="11694"/>
                </a:cubicBezTo>
                <a:cubicBezTo>
                  <a:pt x="12311" y="11581"/>
                  <a:pt x="12306" y="11553"/>
                  <a:pt x="12284" y="11519"/>
                </a:cubicBezTo>
                <a:cubicBezTo>
                  <a:pt x="12247" y="11471"/>
                  <a:pt x="12191" y="11449"/>
                  <a:pt x="12096" y="11449"/>
                </a:cubicBezTo>
                <a:cubicBezTo>
                  <a:pt x="11962" y="11449"/>
                  <a:pt x="11895" y="11499"/>
                  <a:pt x="11886" y="11606"/>
                </a:cubicBezTo>
                <a:lnTo>
                  <a:pt x="11591" y="11606"/>
                </a:lnTo>
                <a:close/>
                <a:moveTo>
                  <a:pt x="12219" y="11856"/>
                </a:moveTo>
                <a:cubicBezTo>
                  <a:pt x="12100" y="11856"/>
                  <a:pt x="12030" y="11863"/>
                  <a:pt x="11969" y="11881"/>
                </a:cubicBezTo>
                <a:cubicBezTo>
                  <a:pt x="11888" y="11906"/>
                  <a:pt x="11840" y="11960"/>
                  <a:pt x="11840" y="12030"/>
                </a:cubicBezTo>
                <a:cubicBezTo>
                  <a:pt x="11840" y="12120"/>
                  <a:pt x="11910" y="12176"/>
                  <a:pt x="12023" y="12176"/>
                </a:cubicBezTo>
                <a:cubicBezTo>
                  <a:pt x="12208" y="12176"/>
                  <a:pt x="12295" y="12079"/>
                  <a:pt x="12318" y="11859"/>
                </a:cubicBezTo>
                <a:cubicBezTo>
                  <a:pt x="12275" y="11856"/>
                  <a:pt x="12255" y="11856"/>
                  <a:pt x="12219" y="11856"/>
                </a:cubicBezTo>
                <a:close/>
                <a:moveTo>
                  <a:pt x="13315" y="11499"/>
                </a:moveTo>
                <a:cubicBezTo>
                  <a:pt x="13360" y="11336"/>
                  <a:pt x="13495" y="11244"/>
                  <a:pt x="13695" y="11244"/>
                </a:cubicBezTo>
                <a:cubicBezTo>
                  <a:pt x="13939" y="11244"/>
                  <a:pt x="14076" y="11369"/>
                  <a:pt x="14076" y="11594"/>
                </a:cubicBezTo>
                <a:lnTo>
                  <a:pt x="14076" y="12156"/>
                </a:lnTo>
                <a:lnTo>
                  <a:pt x="14226" y="12156"/>
                </a:lnTo>
                <a:lnTo>
                  <a:pt x="14226" y="12350"/>
                </a:lnTo>
                <a:lnTo>
                  <a:pt x="13625" y="12350"/>
                </a:lnTo>
                <a:lnTo>
                  <a:pt x="13625" y="12154"/>
                </a:lnTo>
                <a:lnTo>
                  <a:pt x="13769" y="12154"/>
                </a:lnTo>
                <a:lnTo>
                  <a:pt x="13769" y="11678"/>
                </a:lnTo>
                <a:cubicBezTo>
                  <a:pt x="13769" y="11521"/>
                  <a:pt x="13706" y="11448"/>
                  <a:pt x="13570" y="11448"/>
                </a:cubicBezTo>
                <a:cubicBezTo>
                  <a:pt x="13429" y="11448"/>
                  <a:pt x="13339" y="11555"/>
                  <a:pt x="13339" y="11729"/>
                </a:cubicBezTo>
                <a:lnTo>
                  <a:pt x="13339" y="12154"/>
                </a:lnTo>
                <a:lnTo>
                  <a:pt x="13482" y="12154"/>
                </a:lnTo>
                <a:lnTo>
                  <a:pt x="13482" y="12350"/>
                </a:lnTo>
                <a:lnTo>
                  <a:pt x="12870" y="12350"/>
                </a:lnTo>
                <a:lnTo>
                  <a:pt x="12870" y="12154"/>
                </a:lnTo>
                <a:lnTo>
                  <a:pt x="13030" y="12154"/>
                </a:lnTo>
                <a:lnTo>
                  <a:pt x="13030" y="11476"/>
                </a:lnTo>
                <a:lnTo>
                  <a:pt x="12870" y="11476"/>
                </a:lnTo>
                <a:lnTo>
                  <a:pt x="12870" y="11281"/>
                </a:lnTo>
                <a:lnTo>
                  <a:pt x="13316" y="11281"/>
                </a:lnTo>
                <a:lnTo>
                  <a:pt x="13316" y="11497"/>
                </a:lnTo>
                <a:lnTo>
                  <a:pt x="13315" y="11499"/>
                </a:lnTo>
                <a:close/>
                <a:moveTo>
                  <a:pt x="1144" y="8950"/>
                </a:moveTo>
                <a:lnTo>
                  <a:pt x="1144" y="10043"/>
                </a:lnTo>
                <a:lnTo>
                  <a:pt x="1325" y="10043"/>
                </a:lnTo>
                <a:lnTo>
                  <a:pt x="1325" y="10248"/>
                </a:lnTo>
                <a:lnTo>
                  <a:pt x="703" y="10248"/>
                </a:lnTo>
                <a:lnTo>
                  <a:pt x="703" y="10043"/>
                </a:lnTo>
                <a:lnTo>
                  <a:pt x="888" y="10043"/>
                </a:lnTo>
                <a:lnTo>
                  <a:pt x="888" y="8950"/>
                </a:lnTo>
                <a:lnTo>
                  <a:pt x="703" y="8950"/>
                </a:lnTo>
                <a:lnTo>
                  <a:pt x="703" y="8745"/>
                </a:lnTo>
                <a:lnTo>
                  <a:pt x="1385" y="8745"/>
                </a:lnTo>
                <a:lnTo>
                  <a:pt x="1628" y="9515"/>
                </a:lnTo>
                <a:cubicBezTo>
                  <a:pt x="1684" y="9696"/>
                  <a:pt x="1703" y="9768"/>
                  <a:pt x="1734" y="9940"/>
                </a:cubicBezTo>
                <a:cubicBezTo>
                  <a:pt x="1746" y="9869"/>
                  <a:pt x="1756" y="9818"/>
                  <a:pt x="1763" y="9793"/>
                </a:cubicBezTo>
                <a:lnTo>
                  <a:pt x="1850" y="9503"/>
                </a:lnTo>
                <a:lnTo>
                  <a:pt x="2085" y="8745"/>
                </a:lnTo>
                <a:lnTo>
                  <a:pt x="2765" y="8745"/>
                </a:lnTo>
                <a:lnTo>
                  <a:pt x="2765" y="8950"/>
                </a:lnTo>
                <a:lnTo>
                  <a:pt x="2578" y="8950"/>
                </a:lnTo>
                <a:lnTo>
                  <a:pt x="2578" y="10043"/>
                </a:lnTo>
                <a:lnTo>
                  <a:pt x="2765" y="10043"/>
                </a:lnTo>
                <a:lnTo>
                  <a:pt x="2765" y="10248"/>
                </a:lnTo>
                <a:lnTo>
                  <a:pt x="2105" y="10248"/>
                </a:lnTo>
                <a:lnTo>
                  <a:pt x="2105" y="10043"/>
                </a:lnTo>
                <a:lnTo>
                  <a:pt x="2283" y="10043"/>
                </a:lnTo>
                <a:lnTo>
                  <a:pt x="2283" y="8950"/>
                </a:lnTo>
                <a:lnTo>
                  <a:pt x="1851" y="10250"/>
                </a:lnTo>
                <a:lnTo>
                  <a:pt x="1569" y="10250"/>
                </a:lnTo>
                <a:lnTo>
                  <a:pt x="1144" y="8950"/>
                </a:lnTo>
                <a:close/>
                <a:moveTo>
                  <a:pt x="2913" y="9504"/>
                </a:moveTo>
                <a:cubicBezTo>
                  <a:pt x="2921" y="9271"/>
                  <a:pt x="3100" y="9141"/>
                  <a:pt x="3410" y="9141"/>
                </a:cubicBezTo>
                <a:cubicBezTo>
                  <a:pt x="3764" y="9141"/>
                  <a:pt x="3919" y="9269"/>
                  <a:pt x="3919" y="9563"/>
                </a:cubicBezTo>
                <a:lnTo>
                  <a:pt x="3919" y="10053"/>
                </a:lnTo>
                <a:lnTo>
                  <a:pt x="4076" y="10053"/>
                </a:lnTo>
                <a:lnTo>
                  <a:pt x="4076" y="10250"/>
                </a:lnTo>
                <a:lnTo>
                  <a:pt x="3655" y="10250"/>
                </a:lnTo>
                <a:lnTo>
                  <a:pt x="3655" y="10054"/>
                </a:lnTo>
                <a:cubicBezTo>
                  <a:pt x="3575" y="10214"/>
                  <a:pt x="3461" y="10279"/>
                  <a:pt x="3266" y="10279"/>
                </a:cubicBezTo>
                <a:cubicBezTo>
                  <a:pt x="3016" y="10279"/>
                  <a:pt x="2866" y="10154"/>
                  <a:pt x="2866" y="9944"/>
                </a:cubicBezTo>
                <a:cubicBezTo>
                  <a:pt x="2866" y="9809"/>
                  <a:pt x="2938" y="9703"/>
                  <a:pt x="3066" y="9644"/>
                </a:cubicBezTo>
                <a:cubicBezTo>
                  <a:pt x="3146" y="9606"/>
                  <a:pt x="3273" y="9588"/>
                  <a:pt x="3458" y="9588"/>
                </a:cubicBezTo>
                <a:cubicBezTo>
                  <a:pt x="3511" y="9588"/>
                  <a:pt x="3539" y="9588"/>
                  <a:pt x="3635" y="9593"/>
                </a:cubicBezTo>
                <a:cubicBezTo>
                  <a:pt x="3633" y="9480"/>
                  <a:pt x="3629" y="9450"/>
                  <a:pt x="3606" y="9418"/>
                </a:cubicBezTo>
                <a:cubicBezTo>
                  <a:pt x="3569" y="9369"/>
                  <a:pt x="3514" y="9346"/>
                  <a:pt x="3419" y="9346"/>
                </a:cubicBezTo>
                <a:cubicBezTo>
                  <a:pt x="3284" y="9346"/>
                  <a:pt x="3216" y="9396"/>
                  <a:pt x="3206" y="9505"/>
                </a:cubicBezTo>
                <a:lnTo>
                  <a:pt x="2913" y="9505"/>
                </a:lnTo>
                <a:lnTo>
                  <a:pt x="2913" y="9504"/>
                </a:lnTo>
                <a:close/>
                <a:moveTo>
                  <a:pt x="3540" y="9754"/>
                </a:moveTo>
                <a:cubicBezTo>
                  <a:pt x="3421" y="9754"/>
                  <a:pt x="3353" y="9760"/>
                  <a:pt x="3290" y="9779"/>
                </a:cubicBezTo>
                <a:cubicBezTo>
                  <a:pt x="3210" y="9804"/>
                  <a:pt x="3163" y="9856"/>
                  <a:pt x="3163" y="9926"/>
                </a:cubicBezTo>
                <a:cubicBezTo>
                  <a:pt x="3163" y="10016"/>
                  <a:pt x="3233" y="10073"/>
                  <a:pt x="3345" y="10073"/>
                </a:cubicBezTo>
                <a:cubicBezTo>
                  <a:pt x="3529" y="10073"/>
                  <a:pt x="3618" y="9976"/>
                  <a:pt x="3640" y="9755"/>
                </a:cubicBezTo>
                <a:lnTo>
                  <a:pt x="3540" y="9754"/>
                </a:lnTo>
                <a:close/>
                <a:moveTo>
                  <a:pt x="4636" y="9395"/>
                </a:moveTo>
                <a:cubicBezTo>
                  <a:pt x="4681" y="9232"/>
                  <a:pt x="4816" y="9141"/>
                  <a:pt x="5018" y="9141"/>
                </a:cubicBezTo>
                <a:cubicBezTo>
                  <a:pt x="5260" y="9141"/>
                  <a:pt x="5397" y="9266"/>
                  <a:pt x="5397" y="9491"/>
                </a:cubicBezTo>
                <a:lnTo>
                  <a:pt x="5397" y="10054"/>
                </a:lnTo>
                <a:lnTo>
                  <a:pt x="5547" y="10054"/>
                </a:lnTo>
                <a:lnTo>
                  <a:pt x="5547" y="10249"/>
                </a:lnTo>
                <a:lnTo>
                  <a:pt x="4945" y="10249"/>
                </a:lnTo>
                <a:lnTo>
                  <a:pt x="4945" y="10053"/>
                </a:lnTo>
                <a:lnTo>
                  <a:pt x="5089" y="10053"/>
                </a:lnTo>
                <a:lnTo>
                  <a:pt x="5089" y="9575"/>
                </a:lnTo>
                <a:cubicBezTo>
                  <a:pt x="5089" y="9420"/>
                  <a:pt x="5026" y="9346"/>
                  <a:pt x="4891" y="9346"/>
                </a:cubicBezTo>
                <a:cubicBezTo>
                  <a:pt x="4749" y="9346"/>
                  <a:pt x="4659" y="9454"/>
                  <a:pt x="4659" y="9628"/>
                </a:cubicBezTo>
                <a:lnTo>
                  <a:pt x="4659" y="10053"/>
                </a:lnTo>
                <a:lnTo>
                  <a:pt x="4804" y="10053"/>
                </a:lnTo>
                <a:lnTo>
                  <a:pt x="4804" y="10250"/>
                </a:lnTo>
                <a:lnTo>
                  <a:pt x="4191" y="10250"/>
                </a:lnTo>
                <a:lnTo>
                  <a:pt x="4191" y="10054"/>
                </a:lnTo>
                <a:lnTo>
                  <a:pt x="4350" y="10054"/>
                </a:lnTo>
                <a:lnTo>
                  <a:pt x="4350" y="9375"/>
                </a:lnTo>
                <a:lnTo>
                  <a:pt x="4190" y="9375"/>
                </a:lnTo>
                <a:lnTo>
                  <a:pt x="4190" y="9179"/>
                </a:lnTo>
                <a:lnTo>
                  <a:pt x="4635" y="9179"/>
                </a:lnTo>
                <a:lnTo>
                  <a:pt x="4635" y="9395"/>
                </a:lnTo>
                <a:lnTo>
                  <a:pt x="4636" y="9395"/>
                </a:lnTo>
                <a:close/>
                <a:moveTo>
                  <a:pt x="6688" y="9880"/>
                </a:moveTo>
                <a:cubicBezTo>
                  <a:pt x="6688" y="9945"/>
                  <a:pt x="6683" y="9970"/>
                  <a:pt x="6663" y="10018"/>
                </a:cubicBezTo>
                <a:cubicBezTo>
                  <a:pt x="6595" y="10184"/>
                  <a:pt x="6421" y="10280"/>
                  <a:pt x="6190" y="10280"/>
                </a:cubicBezTo>
                <a:cubicBezTo>
                  <a:pt x="5835" y="10280"/>
                  <a:pt x="5614" y="10060"/>
                  <a:pt x="5614" y="9701"/>
                </a:cubicBezTo>
                <a:cubicBezTo>
                  <a:pt x="5614" y="9361"/>
                  <a:pt x="5816" y="9141"/>
                  <a:pt x="6126" y="9141"/>
                </a:cubicBezTo>
                <a:cubicBezTo>
                  <a:pt x="6285" y="9141"/>
                  <a:pt x="6406" y="9211"/>
                  <a:pt x="6451" y="9326"/>
                </a:cubicBezTo>
                <a:lnTo>
                  <a:pt x="6451" y="9179"/>
                </a:lnTo>
                <a:lnTo>
                  <a:pt x="6685" y="9179"/>
                </a:lnTo>
                <a:lnTo>
                  <a:pt x="6685" y="9591"/>
                </a:lnTo>
                <a:lnTo>
                  <a:pt x="6431" y="9591"/>
                </a:lnTo>
                <a:cubicBezTo>
                  <a:pt x="6418" y="9429"/>
                  <a:pt x="6339" y="9346"/>
                  <a:pt x="6196" y="9346"/>
                </a:cubicBezTo>
                <a:cubicBezTo>
                  <a:pt x="6030" y="9346"/>
                  <a:pt x="5931" y="9474"/>
                  <a:pt x="5931" y="9695"/>
                </a:cubicBezTo>
                <a:cubicBezTo>
                  <a:pt x="5931" y="9931"/>
                  <a:pt x="6035" y="10074"/>
                  <a:pt x="6206" y="10074"/>
                </a:cubicBezTo>
                <a:cubicBezTo>
                  <a:pt x="6331" y="10074"/>
                  <a:pt x="6399" y="10015"/>
                  <a:pt x="6431" y="9880"/>
                </a:cubicBezTo>
                <a:lnTo>
                  <a:pt x="6688" y="9880"/>
                </a:lnTo>
                <a:close/>
                <a:moveTo>
                  <a:pt x="7254" y="9366"/>
                </a:moveTo>
                <a:cubicBezTo>
                  <a:pt x="7297" y="9223"/>
                  <a:pt x="7429" y="9141"/>
                  <a:pt x="7615" y="9141"/>
                </a:cubicBezTo>
                <a:cubicBezTo>
                  <a:pt x="7851" y="9141"/>
                  <a:pt x="7995" y="9266"/>
                  <a:pt x="7995" y="9470"/>
                </a:cubicBezTo>
                <a:lnTo>
                  <a:pt x="7995" y="10053"/>
                </a:lnTo>
                <a:lnTo>
                  <a:pt x="8150" y="10053"/>
                </a:lnTo>
                <a:lnTo>
                  <a:pt x="8150" y="10250"/>
                </a:lnTo>
                <a:lnTo>
                  <a:pt x="7538" y="10250"/>
                </a:lnTo>
                <a:lnTo>
                  <a:pt x="7538" y="10054"/>
                </a:lnTo>
                <a:lnTo>
                  <a:pt x="7688" y="10054"/>
                </a:lnTo>
                <a:lnTo>
                  <a:pt x="7688" y="9585"/>
                </a:lnTo>
                <a:cubicBezTo>
                  <a:pt x="7688" y="9421"/>
                  <a:pt x="7629" y="9348"/>
                  <a:pt x="7499" y="9348"/>
                </a:cubicBezTo>
                <a:cubicBezTo>
                  <a:pt x="7339" y="9348"/>
                  <a:pt x="7254" y="9457"/>
                  <a:pt x="7254" y="9660"/>
                </a:cubicBezTo>
                <a:lnTo>
                  <a:pt x="7254" y="10054"/>
                </a:lnTo>
                <a:lnTo>
                  <a:pt x="7404" y="10054"/>
                </a:lnTo>
                <a:lnTo>
                  <a:pt x="7404" y="10250"/>
                </a:lnTo>
                <a:lnTo>
                  <a:pt x="6788" y="10250"/>
                </a:lnTo>
                <a:lnTo>
                  <a:pt x="6788" y="10054"/>
                </a:lnTo>
                <a:lnTo>
                  <a:pt x="6945" y="10054"/>
                </a:lnTo>
                <a:lnTo>
                  <a:pt x="6945" y="8913"/>
                </a:lnTo>
                <a:lnTo>
                  <a:pt x="6788" y="8913"/>
                </a:lnTo>
                <a:lnTo>
                  <a:pt x="6788" y="8716"/>
                </a:lnTo>
                <a:lnTo>
                  <a:pt x="7255" y="8716"/>
                </a:lnTo>
                <a:lnTo>
                  <a:pt x="7255" y="9366"/>
                </a:lnTo>
                <a:lnTo>
                  <a:pt x="7254" y="9366"/>
                </a:lnTo>
                <a:close/>
                <a:moveTo>
                  <a:pt x="9305" y="9925"/>
                </a:moveTo>
                <a:cubicBezTo>
                  <a:pt x="9288" y="9998"/>
                  <a:pt x="9252" y="10066"/>
                  <a:pt x="9201" y="10121"/>
                </a:cubicBezTo>
                <a:cubicBezTo>
                  <a:pt x="9111" y="10225"/>
                  <a:pt x="8973" y="10276"/>
                  <a:pt x="8781" y="10276"/>
                </a:cubicBezTo>
                <a:cubicBezTo>
                  <a:pt x="8428" y="10276"/>
                  <a:pt x="8211" y="10060"/>
                  <a:pt x="8211" y="9709"/>
                </a:cubicBezTo>
                <a:cubicBezTo>
                  <a:pt x="8211" y="9356"/>
                  <a:pt x="8424" y="9140"/>
                  <a:pt x="8770" y="9140"/>
                </a:cubicBezTo>
                <a:cubicBezTo>
                  <a:pt x="9136" y="9140"/>
                  <a:pt x="9320" y="9338"/>
                  <a:pt x="9320" y="9740"/>
                </a:cubicBezTo>
                <a:lnTo>
                  <a:pt x="9320" y="9788"/>
                </a:lnTo>
                <a:lnTo>
                  <a:pt x="8513" y="9788"/>
                </a:lnTo>
                <a:cubicBezTo>
                  <a:pt x="8525" y="9970"/>
                  <a:pt x="8621" y="10071"/>
                  <a:pt x="8785" y="10071"/>
                </a:cubicBezTo>
                <a:cubicBezTo>
                  <a:pt x="8910" y="10071"/>
                  <a:pt x="8990" y="10020"/>
                  <a:pt x="9018" y="9925"/>
                </a:cubicBezTo>
                <a:lnTo>
                  <a:pt x="9305" y="9925"/>
                </a:lnTo>
                <a:close/>
                <a:moveTo>
                  <a:pt x="9018" y="9608"/>
                </a:moveTo>
                <a:cubicBezTo>
                  <a:pt x="9010" y="9436"/>
                  <a:pt x="8925" y="9345"/>
                  <a:pt x="8774" y="9345"/>
                </a:cubicBezTo>
                <a:cubicBezTo>
                  <a:pt x="8625" y="9345"/>
                  <a:pt x="8536" y="9436"/>
                  <a:pt x="8520" y="9608"/>
                </a:cubicBezTo>
                <a:lnTo>
                  <a:pt x="9018" y="9608"/>
                </a:lnTo>
                <a:close/>
                <a:moveTo>
                  <a:pt x="10168" y="9178"/>
                </a:moveTo>
                <a:lnTo>
                  <a:pt x="10393" y="9178"/>
                </a:lnTo>
                <a:lnTo>
                  <a:pt x="10393" y="9538"/>
                </a:lnTo>
                <a:lnTo>
                  <a:pt x="10154" y="9538"/>
                </a:lnTo>
                <a:lnTo>
                  <a:pt x="10154" y="9521"/>
                </a:lnTo>
                <a:cubicBezTo>
                  <a:pt x="10154" y="9415"/>
                  <a:pt x="10066" y="9348"/>
                  <a:pt x="9932" y="9348"/>
                </a:cubicBezTo>
                <a:cubicBezTo>
                  <a:pt x="9815" y="9348"/>
                  <a:pt x="9745" y="9394"/>
                  <a:pt x="9745" y="9468"/>
                </a:cubicBezTo>
                <a:cubicBezTo>
                  <a:pt x="9745" y="9533"/>
                  <a:pt x="9786" y="9560"/>
                  <a:pt x="9924" y="9586"/>
                </a:cubicBezTo>
                <a:lnTo>
                  <a:pt x="10052" y="9609"/>
                </a:lnTo>
                <a:cubicBezTo>
                  <a:pt x="10292" y="9654"/>
                  <a:pt x="10412" y="9763"/>
                  <a:pt x="10412" y="9934"/>
                </a:cubicBezTo>
                <a:cubicBezTo>
                  <a:pt x="10412" y="10143"/>
                  <a:pt x="10252" y="10278"/>
                  <a:pt x="10002" y="10278"/>
                </a:cubicBezTo>
                <a:cubicBezTo>
                  <a:pt x="9837" y="10278"/>
                  <a:pt x="9739" y="10226"/>
                  <a:pt x="9680" y="10114"/>
                </a:cubicBezTo>
                <a:lnTo>
                  <a:pt x="9680" y="10249"/>
                </a:lnTo>
                <a:lnTo>
                  <a:pt x="9452" y="10249"/>
                </a:lnTo>
                <a:lnTo>
                  <a:pt x="9452" y="9878"/>
                </a:lnTo>
                <a:lnTo>
                  <a:pt x="9696" y="9878"/>
                </a:lnTo>
                <a:cubicBezTo>
                  <a:pt x="9705" y="10003"/>
                  <a:pt x="9789" y="10073"/>
                  <a:pt x="9927" y="10073"/>
                </a:cubicBezTo>
                <a:cubicBezTo>
                  <a:pt x="10045" y="10073"/>
                  <a:pt x="10126" y="10023"/>
                  <a:pt x="10126" y="9951"/>
                </a:cubicBezTo>
                <a:cubicBezTo>
                  <a:pt x="10126" y="9915"/>
                  <a:pt x="10106" y="9879"/>
                  <a:pt x="10074" y="9861"/>
                </a:cubicBezTo>
                <a:cubicBezTo>
                  <a:pt x="10025" y="9839"/>
                  <a:pt x="9972" y="9826"/>
                  <a:pt x="9919" y="9821"/>
                </a:cubicBezTo>
                <a:lnTo>
                  <a:pt x="9781" y="9796"/>
                </a:lnTo>
                <a:cubicBezTo>
                  <a:pt x="9559" y="9755"/>
                  <a:pt x="9460" y="9659"/>
                  <a:pt x="9460" y="9484"/>
                </a:cubicBezTo>
                <a:cubicBezTo>
                  <a:pt x="9460" y="9280"/>
                  <a:pt x="9624" y="9141"/>
                  <a:pt x="9860" y="9141"/>
                </a:cubicBezTo>
                <a:cubicBezTo>
                  <a:pt x="10011" y="9141"/>
                  <a:pt x="10097" y="9187"/>
                  <a:pt x="10166" y="9307"/>
                </a:cubicBezTo>
                <a:lnTo>
                  <a:pt x="10166" y="9179"/>
                </a:lnTo>
                <a:lnTo>
                  <a:pt x="10168" y="9178"/>
                </a:lnTo>
                <a:close/>
                <a:moveTo>
                  <a:pt x="10998" y="9936"/>
                </a:moveTo>
                <a:cubicBezTo>
                  <a:pt x="10998" y="10006"/>
                  <a:pt x="10999" y="10023"/>
                  <a:pt x="11018" y="10040"/>
                </a:cubicBezTo>
                <a:cubicBezTo>
                  <a:pt x="11035" y="10060"/>
                  <a:pt x="11061" y="10072"/>
                  <a:pt x="11088" y="10071"/>
                </a:cubicBezTo>
                <a:cubicBezTo>
                  <a:pt x="11125" y="10071"/>
                  <a:pt x="11158" y="10047"/>
                  <a:pt x="11170" y="10011"/>
                </a:cubicBezTo>
                <a:cubicBezTo>
                  <a:pt x="11178" y="9989"/>
                  <a:pt x="11179" y="9966"/>
                  <a:pt x="11183" y="9883"/>
                </a:cubicBezTo>
                <a:lnTo>
                  <a:pt x="11369" y="9883"/>
                </a:lnTo>
                <a:cubicBezTo>
                  <a:pt x="11369" y="9998"/>
                  <a:pt x="11366" y="10025"/>
                  <a:pt x="11349" y="10083"/>
                </a:cubicBezTo>
                <a:cubicBezTo>
                  <a:pt x="11311" y="10211"/>
                  <a:pt x="11204" y="10276"/>
                  <a:pt x="11029" y="10276"/>
                </a:cubicBezTo>
                <a:cubicBezTo>
                  <a:pt x="10799" y="10276"/>
                  <a:pt x="10689" y="10161"/>
                  <a:pt x="10689" y="9919"/>
                </a:cubicBezTo>
                <a:lnTo>
                  <a:pt x="10689" y="9375"/>
                </a:lnTo>
                <a:lnTo>
                  <a:pt x="10510" y="9375"/>
                </a:lnTo>
                <a:lnTo>
                  <a:pt x="10510" y="9179"/>
                </a:lnTo>
                <a:lnTo>
                  <a:pt x="10689" y="9179"/>
                </a:lnTo>
                <a:lnTo>
                  <a:pt x="10689" y="8963"/>
                </a:lnTo>
                <a:lnTo>
                  <a:pt x="10998" y="8856"/>
                </a:lnTo>
                <a:lnTo>
                  <a:pt x="10998" y="9181"/>
                </a:lnTo>
                <a:lnTo>
                  <a:pt x="11305" y="9181"/>
                </a:lnTo>
                <a:lnTo>
                  <a:pt x="11305" y="9375"/>
                </a:lnTo>
                <a:lnTo>
                  <a:pt x="10998" y="9375"/>
                </a:lnTo>
                <a:lnTo>
                  <a:pt x="10998" y="9938"/>
                </a:lnTo>
                <a:lnTo>
                  <a:pt x="10998" y="9936"/>
                </a:lnTo>
                <a:close/>
                <a:moveTo>
                  <a:pt x="12543" y="9925"/>
                </a:moveTo>
                <a:cubicBezTo>
                  <a:pt x="12525" y="9998"/>
                  <a:pt x="12490" y="10066"/>
                  <a:pt x="12439" y="10121"/>
                </a:cubicBezTo>
                <a:cubicBezTo>
                  <a:pt x="12349" y="10225"/>
                  <a:pt x="12209" y="10276"/>
                  <a:pt x="12018" y="10276"/>
                </a:cubicBezTo>
                <a:cubicBezTo>
                  <a:pt x="11664" y="10276"/>
                  <a:pt x="11449" y="10060"/>
                  <a:pt x="11449" y="9709"/>
                </a:cubicBezTo>
                <a:cubicBezTo>
                  <a:pt x="11449" y="9356"/>
                  <a:pt x="11660" y="9140"/>
                  <a:pt x="12006" y="9140"/>
                </a:cubicBezTo>
                <a:cubicBezTo>
                  <a:pt x="12374" y="9140"/>
                  <a:pt x="12556" y="9338"/>
                  <a:pt x="12556" y="9740"/>
                </a:cubicBezTo>
                <a:lnTo>
                  <a:pt x="12556" y="9788"/>
                </a:lnTo>
                <a:lnTo>
                  <a:pt x="11750" y="9788"/>
                </a:lnTo>
                <a:cubicBezTo>
                  <a:pt x="11761" y="9970"/>
                  <a:pt x="11858" y="10071"/>
                  <a:pt x="12023" y="10071"/>
                </a:cubicBezTo>
                <a:cubicBezTo>
                  <a:pt x="12146" y="10071"/>
                  <a:pt x="12228" y="10020"/>
                  <a:pt x="12254" y="9925"/>
                </a:cubicBezTo>
                <a:lnTo>
                  <a:pt x="12541" y="9925"/>
                </a:lnTo>
                <a:lnTo>
                  <a:pt x="12543" y="9925"/>
                </a:lnTo>
                <a:close/>
                <a:moveTo>
                  <a:pt x="12255" y="9608"/>
                </a:moveTo>
                <a:cubicBezTo>
                  <a:pt x="12248" y="9436"/>
                  <a:pt x="12163" y="9345"/>
                  <a:pt x="12011" y="9345"/>
                </a:cubicBezTo>
                <a:cubicBezTo>
                  <a:pt x="11861" y="9345"/>
                  <a:pt x="11773" y="9436"/>
                  <a:pt x="11756" y="9608"/>
                </a:cubicBezTo>
                <a:lnTo>
                  <a:pt x="12254" y="9608"/>
                </a:lnTo>
                <a:lnTo>
                  <a:pt x="12255" y="9608"/>
                </a:lnTo>
                <a:close/>
                <a:moveTo>
                  <a:pt x="13099" y="9428"/>
                </a:moveTo>
                <a:cubicBezTo>
                  <a:pt x="13124" y="9265"/>
                  <a:pt x="13262" y="9144"/>
                  <a:pt x="13426" y="9140"/>
                </a:cubicBezTo>
                <a:cubicBezTo>
                  <a:pt x="13470" y="9140"/>
                  <a:pt x="13494" y="9151"/>
                  <a:pt x="13524" y="9178"/>
                </a:cubicBezTo>
                <a:lnTo>
                  <a:pt x="13524" y="9441"/>
                </a:lnTo>
                <a:cubicBezTo>
                  <a:pt x="13479" y="9430"/>
                  <a:pt x="13454" y="9429"/>
                  <a:pt x="13420" y="9429"/>
                </a:cubicBezTo>
                <a:cubicBezTo>
                  <a:pt x="13336" y="9429"/>
                  <a:pt x="13270" y="9450"/>
                  <a:pt x="13215" y="9498"/>
                </a:cubicBezTo>
                <a:cubicBezTo>
                  <a:pt x="13145" y="9559"/>
                  <a:pt x="13115" y="9635"/>
                  <a:pt x="13115" y="9756"/>
                </a:cubicBezTo>
                <a:lnTo>
                  <a:pt x="13115" y="10051"/>
                </a:lnTo>
                <a:lnTo>
                  <a:pt x="13310" y="10051"/>
                </a:lnTo>
                <a:lnTo>
                  <a:pt x="13310" y="10250"/>
                </a:lnTo>
                <a:lnTo>
                  <a:pt x="12645" y="10250"/>
                </a:lnTo>
                <a:lnTo>
                  <a:pt x="12645" y="10054"/>
                </a:lnTo>
                <a:lnTo>
                  <a:pt x="12807" y="10054"/>
                </a:lnTo>
                <a:lnTo>
                  <a:pt x="12807" y="9375"/>
                </a:lnTo>
                <a:lnTo>
                  <a:pt x="12645" y="9375"/>
                </a:lnTo>
                <a:lnTo>
                  <a:pt x="12645" y="9179"/>
                </a:lnTo>
                <a:lnTo>
                  <a:pt x="13098" y="9179"/>
                </a:lnTo>
                <a:lnTo>
                  <a:pt x="13098" y="9429"/>
                </a:lnTo>
                <a:lnTo>
                  <a:pt x="13099" y="9428"/>
                </a:lnTo>
                <a:close/>
                <a:moveTo>
                  <a:pt x="3280" y="13838"/>
                </a:moveTo>
                <a:cubicBezTo>
                  <a:pt x="3280" y="14048"/>
                  <a:pt x="3259" y="14141"/>
                  <a:pt x="3178" y="14256"/>
                </a:cubicBezTo>
                <a:cubicBezTo>
                  <a:pt x="3062" y="14408"/>
                  <a:pt x="2879" y="14494"/>
                  <a:pt x="2689" y="14484"/>
                </a:cubicBezTo>
                <a:cubicBezTo>
                  <a:pt x="2476" y="14484"/>
                  <a:pt x="2314" y="14413"/>
                  <a:pt x="2206" y="14281"/>
                </a:cubicBezTo>
                <a:cubicBezTo>
                  <a:pt x="2128" y="14181"/>
                  <a:pt x="2094" y="14069"/>
                  <a:pt x="2094" y="13894"/>
                </a:cubicBezTo>
                <a:lnTo>
                  <a:pt x="2094" y="13100"/>
                </a:lnTo>
                <a:lnTo>
                  <a:pt x="1891" y="13100"/>
                </a:lnTo>
                <a:lnTo>
                  <a:pt x="1891" y="12951"/>
                </a:lnTo>
                <a:lnTo>
                  <a:pt x="2541" y="12951"/>
                </a:lnTo>
                <a:lnTo>
                  <a:pt x="2541" y="13101"/>
                </a:lnTo>
                <a:lnTo>
                  <a:pt x="2294" y="13101"/>
                </a:lnTo>
                <a:lnTo>
                  <a:pt x="2294" y="13914"/>
                </a:lnTo>
                <a:cubicBezTo>
                  <a:pt x="2294" y="14021"/>
                  <a:pt x="2315" y="14096"/>
                  <a:pt x="2364" y="14164"/>
                </a:cubicBezTo>
                <a:cubicBezTo>
                  <a:pt x="2443" y="14267"/>
                  <a:pt x="2568" y="14324"/>
                  <a:pt x="2698" y="14319"/>
                </a:cubicBezTo>
                <a:cubicBezTo>
                  <a:pt x="2953" y="14319"/>
                  <a:pt x="3101" y="14150"/>
                  <a:pt x="3101" y="13864"/>
                </a:cubicBezTo>
                <a:lnTo>
                  <a:pt x="3101" y="13101"/>
                </a:lnTo>
                <a:lnTo>
                  <a:pt x="2860" y="13101"/>
                </a:lnTo>
                <a:lnTo>
                  <a:pt x="2860" y="12951"/>
                </a:lnTo>
                <a:lnTo>
                  <a:pt x="3485" y="12951"/>
                </a:lnTo>
                <a:lnTo>
                  <a:pt x="3485" y="13101"/>
                </a:lnTo>
                <a:lnTo>
                  <a:pt x="3281" y="13101"/>
                </a:lnTo>
                <a:lnTo>
                  <a:pt x="3281" y="13839"/>
                </a:lnTo>
                <a:lnTo>
                  <a:pt x="3280" y="13838"/>
                </a:lnTo>
                <a:close/>
                <a:moveTo>
                  <a:pt x="3859" y="13608"/>
                </a:moveTo>
                <a:cubicBezTo>
                  <a:pt x="3900" y="13459"/>
                  <a:pt x="4033" y="13376"/>
                  <a:pt x="4224" y="13376"/>
                </a:cubicBezTo>
                <a:cubicBezTo>
                  <a:pt x="4468" y="13376"/>
                  <a:pt x="4603" y="13494"/>
                  <a:pt x="4603" y="13705"/>
                </a:cubicBezTo>
                <a:lnTo>
                  <a:pt x="4603" y="14314"/>
                </a:lnTo>
                <a:lnTo>
                  <a:pt x="4788" y="14314"/>
                </a:lnTo>
                <a:lnTo>
                  <a:pt x="4788" y="14453"/>
                </a:lnTo>
                <a:lnTo>
                  <a:pt x="4229" y="14453"/>
                </a:lnTo>
                <a:lnTo>
                  <a:pt x="4229" y="14314"/>
                </a:lnTo>
                <a:lnTo>
                  <a:pt x="4413" y="14314"/>
                </a:lnTo>
                <a:lnTo>
                  <a:pt x="4413" y="13770"/>
                </a:lnTo>
                <a:cubicBezTo>
                  <a:pt x="4413" y="13606"/>
                  <a:pt x="4330" y="13523"/>
                  <a:pt x="4165" y="13523"/>
                </a:cubicBezTo>
                <a:cubicBezTo>
                  <a:pt x="3982" y="13523"/>
                  <a:pt x="3867" y="13651"/>
                  <a:pt x="3867" y="13854"/>
                </a:cubicBezTo>
                <a:lnTo>
                  <a:pt x="3867" y="14314"/>
                </a:lnTo>
                <a:lnTo>
                  <a:pt x="4057" y="14314"/>
                </a:lnTo>
                <a:lnTo>
                  <a:pt x="4057" y="14453"/>
                </a:lnTo>
                <a:lnTo>
                  <a:pt x="3485" y="14453"/>
                </a:lnTo>
                <a:lnTo>
                  <a:pt x="3485" y="14314"/>
                </a:lnTo>
                <a:lnTo>
                  <a:pt x="3679" y="14314"/>
                </a:lnTo>
                <a:lnTo>
                  <a:pt x="3679" y="13543"/>
                </a:lnTo>
                <a:lnTo>
                  <a:pt x="3485" y="13543"/>
                </a:lnTo>
                <a:lnTo>
                  <a:pt x="3485" y="13403"/>
                </a:lnTo>
                <a:lnTo>
                  <a:pt x="3860" y="13403"/>
                </a:lnTo>
                <a:lnTo>
                  <a:pt x="3860" y="13608"/>
                </a:lnTo>
                <a:lnTo>
                  <a:pt x="3859" y="13608"/>
                </a:lnTo>
                <a:close/>
                <a:moveTo>
                  <a:pt x="5278" y="14314"/>
                </a:moveTo>
                <a:lnTo>
                  <a:pt x="5449" y="14314"/>
                </a:lnTo>
                <a:lnTo>
                  <a:pt x="5449" y="14453"/>
                </a:lnTo>
                <a:lnTo>
                  <a:pt x="4899" y="14453"/>
                </a:lnTo>
                <a:lnTo>
                  <a:pt x="4899" y="14314"/>
                </a:lnTo>
                <a:lnTo>
                  <a:pt x="5089" y="14314"/>
                </a:lnTo>
                <a:lnTo>
                  <a:pt x="5089" y="13543"/>
                </a:lnTo>
                <a:lnTo>
                  <a:pt x="4899" y="13543"/>
                </a:lnTo>
                <a:lnTo>
                  <a:pt x="4899" y="13403"/>
                </a:lnTo>
                <a:lnTo>
                  <a:pt x="5278" y="13403"/>
                </a:lnTo>
                <a:lnTo>
                  <a:pt x="5278" y="14313"/>
                </a:lnTo>
                <a:lnTo>
                  <a:pt x="5278" y="14314"/>
                </a:lnTo>
                <a:close/>
                <a:moveTo>
                  <a:pt x="5278" y="12951"/>
                </a:moveTo>
                <a:lnTo>
                  <a:pt x="5278" y="13155"/>
                </a:lnTo>
                <a:lnTo>
                  <a:pt x="5068" y="13155"/>
                </a:lnTo>
                <a:lnTo>
                  <a:pt x="5068" y="12950"/>
                </a:lnTo>
                <a:lnTo>
                  <a:pt x="5278" y="12950"/>
                </a:lnTo>
                <a:lnTo>
                  <a:pt x="5278" y="12951"/>
                </a:lnTo>
                <a:close/>
                <a:moveTo>
                  <a:pt x="6015" y="14169"/>
                </a:moveTo>
                <a:cubicBezTo>
                  <a:pt x="6041" y="14224"/>
                  <a:pt x="6056" y="14283"/>
                  <a:pt x="6061" y="14344"/>
                </a:cubicBezTo>
                <a:cubicBezTo>
                  <a:pt x="6073" y="14284"/>
                  <a:pt x="6076" y="14270"/>
                  <a:pt x="6098" y="14216"/>
                </a:cubicBezTo>
                <a:cubicBezTo>
                  <a:pt x="6101" y="14199"/>
                  <a:pt x="6124" y="14140"/>
                  <a:pt x="6188" y="13979"/>
                </a:cubicBezTo>
                <a:lnTo>
                  <a:pt x="6359" y="13543"/>
                </a:lnTo>
                <a:lnTo>
                  <a:pt x="6165" y="13543"/>
                </a:lnTo>
                <a:lnTo>
                  <a:pt x="6165" y="13403"/>
                </a:lnTo>
                <a:lnTo>
                  <a:pt x="6665" y="13403"/>
                </a:lnTo>
                <a:lnTo>
                  <a:pt x="6665" y="13543"/>
                </a:lnTo>
                <a:lnTo>
                  <a:pt x="6545" y="13543"/>
                </a:lnTo>
                <a:lnTo>
                  <a:pt x="6179" y="14453"/>
                </a:lnTo>
                <a:lnTo>
                  <a:pt x="5944" y="14453"/>
                </a:lnTo>
                <a:lnTo>
                  <a:pt x="5570" y="13543"/>
                </a:lnTo>
                <a:lnTo>
                  <a:pt x="5451" y="13543"/>
                </a:lnTo>
                <a:lnTo>
                  <a:pt x="5451" y="13403"/>
                </a:lnTo>
                <a:lnTo>
                  <a:pt x="5964" y="13403"/>
                </a:lnTo>
                <a:lnTo>
                  <a:pt x="5964" y="13543"/>
                </a:lnTo>
                <a:lnTo>
                  <a:pt x="5770" y="13543"/>
                </a:lnTo>
                <a:lnTo>
                  <a:pt x="5945" y="13980"/>
                </a:lnTo>
                <a:lnTo>
                  <a:pt x="6016" y="14169"/>
                </a:lnTo>
                <a:lnTo>
                  <a:pt x="6015" y="14169"/>
                </a:lnTo>
                <a:close/>
                <a:moveTo>
                  <a:pt x="7730" y="14129"/>
                </a:moveTo>
                <a:cubicBezTo>
                  <a:pt x="7721" y="14185"/>
                  <a:pt x="7703" y="14236"/>
                  <a:pt x="7669" y="14286"/>
                </a:cubicBezTo>
                <a:cubicBezTo>
                  <a:pt x="7581" y="14415"/>
                  <a:pt x="7436" y="14480"/>
                  <a:pt x="7234" y="14480"/>
                </a:cubicBezTo>
                <a:cubicBezTo>
                  <a:pt x="7015" y="14480"/>
                  <a:pt x="6876" y="14418"/>
                  <a:pt x="6775" y="14273"/>
                </a:cubicBezTo>
                <a:cubicBezTo>
                  <a:pt x="6709" y="14178"/>
                  <a:pt x="6678" y="14073"/>
                  <a:pt x="6678" y="13941"/>
                </a:cubicBezTo>
                <a:cubicBezTo>
                  <a:pt x="6678" y="13588"/>
                  <a:pt x="6883" y="13376"/>
                  <a:pt x="7223" y="13376"/>
                </a:cubicBezTo>
                <a:cubicBezTo>
                  <a:pt x="7489" y="13376"/>
                  <a:pt x="7658" y="13494"/>
                  <a:pt x="7719" y="13714"/>
                </a:cubicBezTo>
                <a:cubicBezTo>
                  <a:pt x="7741" y="13798"/>
                  <a:pt x="7750" y="13885"/>
                  <a:pt x="7745" y="13973"/>
                </a:cubicBezTo>
                <a:lnTo>
                  <a:pt x="6871" y="13973"/>
                </a:lnTo>
                <a:cubicBezTo>
                  <a:pt x="6878" y="14191"/>
                  <a:pt x="7021" y="14334"/>
                  <a:pt x="7243" y="14334"/>
                </a:cubicBezTo>
                <a:cubicBezTo>
                  <a:pt x="7410" y="14334"/>
                  <a:pt x="7530" y="14256"/>
                  <a:pt x="7559" y="14129"/>
                </a:cubicBezTo>
                <a:lnTo>
                  <a:pt x="7730" y="14129"/>
                </a:lnTo>
                <a:close/>
                <a:moveTo>
                  <a:pt x="7551" y="13834"/>
                </a:moveTo>
                <a:cubicBezTo>
                  <a:pt x="7540" y="13640"/>
                  <a:pt x="7419" y="13521"/>
                  <a:pt x="7225" y="13521"/>
                </a:cubicBezTo>
                <a:cubicBezTo>
                  <a:pt x="7031" y="13521"/>
                  <a:pt x="6905" y="13638"/>
                  <a:pt x="6878" y="13834"/>
                </a:cubicBezTo>
                <a:lnTo>
                  <a:pt x="7553" y="13834"/>
                </a:lnTo>
                <a:lnTo>
                  <a:pt x="7551" y="13834"/>
                </a:lnTo>
                <a:close/>
                <a:moveTo>
                  <a:pt x="8209" y="13638"/>
                </a:moveTo>
                <a:cubicBezTo>
                  <a:pt x="8231" y="13483"/>
                  <a:pt x="8364" y="13375"/>
                  <a:pt x="8543" y="13375"/>
                </a:cubicBezTo>
                <a:cubicBezTo>
                  <a:pt x="8574" y="13375"/>
                  <a:pt x="8599" y="13380"/>
                  <a:pt x="8630" y="13388"/>
                </a:cubicBezTo>
                <a:lnTo>
                  <a:pt x="8630" y="13556"/>
                </a:lnTo>
                <a:cubicBezTo>
                  <a:pt x="8593" y="13529"/>
                  <a:pt x="8571" y="13523"/>
                  <a:pt x="8526" y="13523"/>
                </a:cubicBezTo>
                <a:cubicBezTo>
                  <a:pt x="8445" y="13523"/>
                  <a:pt x="8369" y="13554"/>
                  <a:pt x="8314" y="13610"/>
                </a:cubicBezTo>
                <a:cubicBezTo>
                  <a:pt x="8248" y="13678"/>
                  <a:pt x="8215" y="13778"/>
                  <a:pt x="8215" y="13913"/>
                </a:cubicBezTo>
                <a:lnTo>
                  <a:pt x="8215" y="14313"/>
                </a:lnTo>
                <a:lnTo>
                  <a:pt x="8445" y="14313"/>
                </a:lnTo>
                <a:lnTo>
                  <a:pt x="8445" y="14453"/>
                </a:lnTo>
                <a:lnTo>
                  <a:pt x="7833" y="14453"/>
                </a:lnTo>
                <a:lnTo>
                  <a:pt x="7833" y="14314"/>
                </a:lnTo>
                <a:lnTo>
                  <a:pt x="8026" y="14314"/>
                </a:lnTo>
                <a:lnTo>
                  <a:pt x="8026" y="13543"/>
                </a:lnTo>
                <a:lnTo>
                  <a:pt x="7833" y="13543"/>
                </a:lnTo>
                <a:lnTo>
                  <a:pt x="7833" y="13404"/>
                </a:lnTo>
                <a:lnTo>
                  <a:pt x="8209" y="13404"/>
                </a:lnTo>
                <a:lnTo>
                  <a:pt x="8209" y="13638"/>
                </a:lnTo>
                <a:close/>
                <a:moveTo>
                  <a:pt x="9454" y="13403"/>
                </a:moveTo>
                <a:lnTo>
                  <a:pt x="9604" y="13403"/>
                </a:lnTo>
                <a:lnTo>
                  <a:pt x="9604" y="13745"/>
                </a:lnTo>
                <a:lnTo>
                  <a:pt x="9454" y="13745"/>
                </a:lnTo>
                <a:cubicBezTo>
                  <a:pt x="9454" y="13604"/>
                  <a:pt x="9349" y="13523"/>
                  <a:pt x="9164" y="13523"/>
                </a:cubicBezTo>
                <a:cubicBezTo>
                  <a:pt x="9014" y="13523"/>
                  <a:pt x="8914" y="13584"/>
                  <a:pt x="8914" y="13678"/>
                </a:cubicBezTo>
                <a:cubicBezTo>
                  <a:pt x="8914" y="13764"/>
                  <a:pt x="8959" y="13798"/>
                  <a:pt x="9103" y="13818"/>
                </a:cubicBezTo>
                <a:lnTo>
                  <a:pt x="9243" y="13838"/>
                </a:lnTo>
                <a:cubicBezTo>
                  <a:pt x="9386" y="13860"/>
                  <a:pt x="9455" y="13880"/>
                  <a:pt x="9513" y="13924"/>
                </a:cubicBezTo>
                <a:cubicBezTo>
                  <a:pt x="9580" y="13974"/>
                  <a:pt x="9619" y="14051"/>
                  <a:pt x="9619" y="14146"/>
                </a:cubicBezTo>
                <a:cubicBezTo>
                  <a:pt x="9619" y="14351"/>
                  <a:pt x="9456" y="14480"/>
                  <a:pt x="9198" y="14480"/>
                </a:cubicBezTo>
                <a:cubicBezTo>
                  <a:pt x="9023" y="14480"/>
                  <a:pt x="8925" y="14430"/>
                  <a:pt x="8860" y="14305"/>
                </a:cubicBezTo>
                <a:lnTo>
                  <a:pt x="8860" y="14453"/>
                </a:lnTo>
                <a:lnTo>
                  <a:pt x="8709" y="14453"/>
                </a:lnTo>
                <a:lnTo>
                  <a:pt x="8709" y="14090"/>
                </a:lnTo>
                <a:lnTo>
                  <a:pt x="8859" y="14090"/>
                </a:lnTo>
                <a:cubicBezTo>
                  <a:pt x="8866" y="14236"/>
                  <a:pt x="8988" y="14334"/>
                  <a:pt x="9159" y="14334"/>
                </a:cubicBezTo>
                <a:cubicBezTo>
                  <a:pt x="9315" y="14334"/>
                  <a:pt x="9423" y="14264"/>
                  <a:pt x="9423" y="14164"/>
                </a:cubicBezTo>
                <a:cubicBezTo>
                  <a:pt x="9423" y="14114"/>
                  <a:pt x="9403" y="14074"/>
                  <a:pt x="9366" y="14051"/>
                </a:cubicBezTo>
                <a:cubicBezTo>
                  <a:pt x="9333" y="14029"/>
                  <a:pt x="9285" y="14018"/>
                  <a:pt x="9181" y="14004"/>
                </a:cubicBezTo>
                <a:lnTo>
                  <a:pt x="9051" y="13989"/>
                </a:lnTo>
                <a:cubicBezTo>
                  <a:pt x="8923" y="13970"/>
                  <a:pt x="8851" y="13946"/>
                  <a:pt x="8799" y="13901"/>
                </a:cubicBezTo>
                <a:cubicBezTo>
                  <a:pt x="8744" y="13848"/>
                  <a:pt x="8714" y="13773"/>
                  <a:pt x="8718" y="13696"/>
                </a:cubicBezTo>
                <a:cubicBezTo>
                  <a:pt x="8718" y="13585"/>
                  <a:pt x="8763" y="13506"/>
                  <a:pt x="8855" y="13450"/>
                </a:cubicBezTo>
                <a:cubicBezTo>
                  <a:pt x="8936" y="13400"/>
                  <a:pt x="9029" y="13375"/>
                  <a:pt x="9139" y="13375"/>
                </a:cubicBezTo>
                <a:cubicBezTo>
                  <a:pt x="9299" y="13375"/>
                  <a:pt x="9391" y="13423"/>
                  <a:pt x="9454" y="13535"/>
                </a:cubicBezTo>
                <a:lnTo>
                  <a:pt x="9454" y="13403"/>
                </a:lnTo>
                <a:close/>
                <a:moveTo>
                  <a:pt x="10128" y="14314"/>
                </a:moveTo>
                <a:lnTo>
                  <a:pt x="10299" y="14314"/>
                </a:lnTo>
                <a:lnTo>
                  <a:pt x="10299" y="14453"/>
                </a:lnTo>
                <a:lnTo>
                  <a:pt x="9749" y="14453"/>
                </a:lnTo>
                <a:lnTo>
                  <a:pt x="9749" y="14314"/>
                </a:lnTo>
                <a:lnTo>
                  <a:pt x="9938" y="14314"/>
                </a:lnTo>
                <a:lnTo>
                  <a:pt x="9938" y="13543"/>
                </a:lnTo>
                <a:lnTo>
                  <a:pt x="9750" y="13543"/>
                </a:lnTo>
                <a:lnTo>
                  <a:pt x="9750" y="13403"/>
                </a:lnTo>
                <a:lnTo>
                  <a:pt x="10129" y="13403"/>
                </a:lnTo>
                <a:lnTo>
                  <a:pt x="10129" y="14313"/>
                </a:lnTo>
                <a:lnTo>
                  <a:pt x="10128" y="14314"/>
                </a:lnTo>
                <a:close/>
                <a:moveTo>
                  <a:pt x="10128" y="12951"/>
                </a:moveTo>
                <a:lnTo>
                  <a:pt x="10128" y="13155"/>
                </a:lnTo>
                <a:lnTo>
                  <a:pt x="9918" y="13155"/>
                </a:lnTo>
                <a:lnTo>
                  <a:pt x="9918" y="12950"/>
                </a:lnTo>
                <a:lnTo>
                  <a:pt x="10128" y="12950"/>
                </a:lnTo>
                <a:lnTo>
                  <a:pt x="10128" y="12951"/>
                </a:lnTo>
                <a:close/>
                <a:moveTo>
                  <a:pt x="10678" y="14163"/>
                </a:moveTo>
                <a:cubicBezTo>
                  <a:pt x="10678" y="14239"/>
                  <a:pt x="10683" y="14268"/>
                  <a:pt x="10705" y="14293"/>
                </a:cubicBezTo>
                <a:cubicBezTo>
                  <a:pt x="10723" y="14318"/>
                  <a:pt x="10759" y="14334"/>
                  <a:pt x="10795" y="14334"/>
                </a:cubicBezTo>
                <a:cubicBezTo>
                  <a:pt x="10848" y="14334"/>
                  <a:pt x="10885" y="14306"/>
                  <a:pt x="10901" y="14261"/>
                </a:cubicBezTo>
                <a:cubicBezTo>
                  <a:pt x="10910" y="14234"/>
                  <a:pt x="10914" y="14203"/>
                  <a:pt x="10916" y="14129"/>
                </a:cubicBezTo>
                <a:lnTo>
                  <a:pt x="11064" y="14129"/>
                </a:lnTo>
                <a:cubicBezTo>
                  <a:pt x="11064" y="14256"/>
                  <a:pt x="11054" y="14309"/>
                  <a:pt x="11020" y="14363"/>
                </a:cubicBezTo>
                <a:cubicBezTo>
                  <a:pt x="10969" y="14441"/>
                  <a:pt x="10885" y="14480"/>
                  <a:pt x="10766" y="14480"/>
                </a:cubicBezTo>
                <a:cubicBezTo>
                  <a:pt x="10688" y="14480"/>
                  <a:pt x="10624" y="14459"/>
                  <a:pt x="10576" y="14421"/>
                </a:cubicBezTo>
                <a:cubicBezTo>
                  <a:pt x="10511" y="14368"/>
                  <a:pt x="10489" y="14299"/>
                  <a:pt x="10489" y="14159"/>
                </a:cubicBezTo>
                <a:lnTo>
                  <a:pt x="10489" y="13543"/>
                </a:lnTo>
                <a:lnTo>
                  <a:pt x="10279" y="13543"/>
                </a:lnTo>
                <a:lnTo>
                  <a:pt x="10279" y="13403"/>
                </a:lnTo>
                <a:lnTo>
                  <a:pt x="10489" y="13403"/>
                </a:lnTo>
                <a:lnTo>
                  <a:pt x="10489" y="13171"/>
                </a:lnTo>
                <a:lnTo>
                  <a:pt x="10678" y="13104"/>
                </a:lnTo>
                <a:lnTo>
                  <a:pt x="10678" y="13404"/>
                </a:lnTo>
                <a:lnTo>
                  <a:pt x="11020" y="13404"/>
                </a:lnTo>
                <a:lnTo>
                  <a:pt x="11020" y="13543"/>
                </a:lnTo>
                <a:lnTo>
                  <a:pt x="10678" y="13543"/>
                </a:lnTo>
                <a:lnTo>
                  <a:pt x="10678" y="14163"/>
                </a:lnTo>
                <a:close/>
                <a:moveTo>
                  <a:pt x="11239" y="13543"/>
                </a:moveTo>
                <a:lnTo>
                  <a:pt x="11124" y="13543"/>
                </a:lnTo>
                <a:lnTo>
                  <a:pt x="11124" y="13403"/>
                </a:lnTo>
                <a:lnTo>
                  <a:pt x="11638" y="13403"/>
                </a:lnTo>
                <a:lnTo>
                  <a:pt x="11638" y="13543"/>
                </a:lnTo>
                <a:lnTo>
                  <a:pt x="11435" y="13543"/>
                </a:lnTo>
                <a:lnTo>
                  <a:pt x="11730" y="14218"/>
                </a:lnTo>
                <a:cubicBezTo>
                  <a:pt x="11739" y="14243"/>
                  <a:pt x="11741" y="14250"/>
                  <a:pt x="11748" y="14278"/>
                </a:cubicBezTo>
                <a:cubicBezTo>
                  <a:pt x="11750" y="14265"/>
                  <a:pt x="11753" y="14255"/>
                  <a:pt x="11755" y="14253"/>
                </a:cubicBezTo>
                <a:cubicBezTo>
                  <a:pt x="11755" y="14246"/>
                  <a:pt x="11759" y="14235"/>
                  <a:pt x="11766" y="14219"/>
                </a:cubicBezTo>
                <a:lnTo>
                  <a:pt x="12045" y="13544"/>
                </a:lnTo>
                <a:lnTo>
                  <a:pt x="11845" y="13544"/>
                </a:lnTo>
                <a:lnTo>
                  <a:pt x="11845" y="13404"/>
                </a:lnTo>
                <a:lnTo>
                  <a:pt x="12336" y="13404"/>
                </a:lnTo>
                <a:lnTo>
                  <a:pt x="12336" y="13543"/>
                </a:lnTo>
                <a:lnTo>
                  <a:pt x="12230" y="13543"/>
                </a:lnTo>
                <a:lnTo>
                  <a:pt x="11792" y="14555"/>
                </a:lnTo>
                <a:cubicBezTo>
                  <a:pt x="11727" y="14708"/>
                  <a:pt x="11687" y="14773"/>
                  <a:pt x="11644" y="14806"/>
                </a:cubicBezTo>
                <a:cubicBezTo>
                  <a:pt x="11585" y="14844"/>
                  <a:pt x="11516" y="14862"/>
                  <a:pt x="11446" y="14859"/>
                </a:cubicBezTo>
                <a:cubicBezTo>
                  <a:pt x="11396" y="14859"/>
                  <a:pt x="11346" y="14854"/>
                  <a:pt x="11309" y="14846"/>
                </a:cubicBezTo>
                <a:lnTo>
                  <a:pt x="11309" y="14703"/>
                </a:lnTo>
                <a:cubicBezTo>
                  <a:pt x="11334" y="14708"/>
                  <a:pt x="11384" y="14713"/>
                  <a:pt x="11416" y="14713"/>
                </a:cubicBezTo>
                <a:cubicBezTo>
                  <a:pt x="11460" y="14713"/>
                  <a:pt x="11491" y="14703"/>
                  <a:pt x="11518" y="14688"/>
                </a:cubicBezTo>
                <a:cubicBezTo>
                  <a:pt x="11548" y="14668"/>
                  <a:pt x="11555" y="14658"/>
                  <a:pt x="11593" y="14573"/>
                </a:cubicBezTo>
                <a:lnTo>
                  <a:pt x="11646" y="14455"/>
                </a:lnTo>
                <a:lnTo>
                  <a:pt x="11239" y="13543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596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!!ManMetUni-SPADES"/>
          <p:cNvSpPr>
            <a:spLocks noChangeAspect="1" noEditPoints="1"/>
          </p:cNvSpPr>
          <p:nvPr userDrawn="1"/>
        </p:nvSpPr>
        <p:spPr bwMode="auto">
          <a:xfrm>
            <a:off x="4016574" y="1133739"/>
            <a:ext cx="4158853" cy="4590522"/>
          </a:xfrm>
          <a:custGeom>
            <a:avLst/>
            <a:gdLst>
              <a:gd name="T0" fmla="*/ 6618 w 7246"/>
              <a:gd name="T1" fmla="*/ 4263 h 7996"/>
              <a:gd name="T2" fmla="*/ 6644 w 7246"/>
              <a:gd name="T3" fmla="*/ 2618 h 7996"/>
              <a:gd name="T4" fmla="*/ 6913 w 7246"/>
              <a:gd name="T5" fmla="*/ 2175 h 7996"/>
              <a:gd name="T6" fmla="*/ 4963 w 7246"/>
              <a:gd name="T7" fmla="*/ 2143 h 7996"/>
              <a:gd name="T8" fmla="*/ 3740 w 7246"/>
              <a:gd name="T9" fmla="*/ 44 h 7996"/>
              <a:gd name="T10" fmla="*/ 3506 w 7246"/>
              <a:gd name="T11" fmla="*/ 44 h 7996"/>
              <a:gd name="T12" fmla="*/ 2284 w 7246"/>
              <a:gd name="T13" fmla="*/ 2144 h 7996"/>
              <a:gd name="T14" fmla="*/ 334 w 7246"/>
              <a:gd name="T15" fmla="*/ 2176 h 7996"/>
              <a:gd name="T16" fmla="*/ 603 w 7246"/>
              <a:gd name="T17" fmla="*/ 2619 h 7996"/>
              <a:gd name="T18" fmla="*/ 628 w 7246"/>
              <a:gd name="T19" fmla="*/ 4263 h 7996"/>
              <a:gd name="T20" fmla="*/ 23 w 7246"/>
              <a:gd name="T21" fmla="*/ 6235 h 7996"/>
              <a:gd name="T22" fmla="*/ 2034 w 7246"/>
              <a:gd name="T23" fmla="*/ 6697 h 7996"/>
              <a:gd name="T24" fmla="*/ 3446 w 7246"/>
              <a:gd name="T25" fmla="*/ 7542 h 7996"/>
              <a:gd name="T26" fmla="*/ 3696 w 7246"/>
              <a:gd name="T27" fmla="*/ 7996 h 7996"/>
              <a:gd name="T28" fmla="*/ 4697 w 7246"/>
              <a:gd name="T29" fmla="*/ 6324 h 7996"/>
              <a:gd name="T30" fmla="*/ 7127 w 7246"/>
              <a:gd name="T31" fmla="*/ 6315 h 7996"/>
              <a:gd name="T32" fmla="*/ 7244 w 7246"/>
              <a:gd name="T33" fmla="*/ 6112 h 7996"/>
              <a:gd name="T34" fmla="*/ 5742 w 7246"/>
              <a:gd name="T35" fmla="*/ 4148 h 7996"/>
              <a:gd name="T36" fmla="*/ 3786 w 7246"/>
              <a:gd name="T37" fmla="*/ 4063 h 7996"/>
              <a:gd name="T38" fmla="*/ 4691 w 7246"/>
              <a:gd name="T39" fmla="*/ 2327 h 7996"/>
              <a:gd name="T40" fmla="*/ 3623 w 7246"/>
              <a:gd name="T41" fmla="*/ 346 h 7996"/>
              <a:gd name="T42" fmla="*/ 3708 w 7246"/>
              <a:gd name="T43" fmla="*/ 2843 h 7996"/>
              <a:gd name="T44" fmla="*/ 3538 w 7246"/>
              <a:gd name="T45" fmla="*/ 2842 h 7996"/>
              <a:gd name="T46" fmla="*/ 3623 w 7246"/>
              <a:gd name="T47" fmla="*/ 346 h 7996"/>
              <a:gd name="T48" fmla="*/ 2556 w 7246"/>
              <a:gd name="T49" fmla="*/ 2326 h 7996"/>
              <a:gd name="T50" fmla="*/ 3461 w 7246"/>
              <a:gd name="T51" fmla="*/ 4063 h 7996"/>
              <a:gd name="T52" fmla="*/ 1505 w 7246"/>
              <a:gd name="T53" fmla="*/ 4147 h 7996"/>
              <a:gd name="T54" fmla="*/ 2281 w 7246"/>
              <a:gd name="T55" fmla="*/ 6150 h 7996"/>
              <a:gd name="T56" fmla="*/ 1226 w 7246"/>
              <a:gd name="T57" fmla="*/ 4323 h 7996"/>
              <a:gd name="T58" fmla="*/ 2690 w 7246"/>
              <a:gd name="T59" fmla="*/ 4696 h 7996"/>
              <a:gd name="T60" fmla="*/ 2281 w 7246"/>
              <a:gd name="T61" fmla="*/ 6150 h 7996"/>
              <a:gd name="T62" fmla="*/ 3623 w 7246"/>
              <a:gd name="T63" fmla="*/ 7124 h 7996"/>
              <a:gd name="T64" fmla="*/ 2818 w 7246"/>
              <a:gd name="T65" fmla="*/ 5029 h 7996"/>
              <a:gd name="T66" fmla="*/ 4427 w 7246"/>
              <a:gd name="T67" fmla="*/ 5029 h 7996"/>
              <a:gd name="T68" fmla="*/ 4965 w 7246"/>
              <a:gd name="T69" fmla="*/ 6150 h 7996"/>
              <a:gd name="T70" fmla="*/ 4557 w 7246"/>
              <a:gd name="T71" fmla="*/ 4696 h 7996"/>
              <a:gd name="T72" fmla="*/ 6020 w 7246"/>
              <a:gd name="T73" fmla="*/ 4323 h 7996"/>
              <a:gd name="T74" fmla="*/ 4965 w 7246"/>
              <a:gd name="T75" fmla="*/ 615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7246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1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777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-Copy/Image/Pull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/>
          <p:cNvSpPr>
            <a:spLocks noGrp="1"/>
          </p:cNvSpPr>
          <p:nvPr>
            <p:ph type="pic" sz="quarter" idx="30" hasCustomPrompt="1"/>
          </p:nvPr>
        </p:nvSpPr>
        <p:spPr>
          <a:xfrm>
            <a:off x="6096000" y="0"/>
            <a:ext cx="6096000" cy="68580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8" hasCustomPrompt="1"/>
          </p:nvPr>
        </p:nvSpPr>
        <p:spPr>
          <a:xfrm>
            <a:off x="5591175" y="800099"/>
            <a:ext cx="5797550" cy="525780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3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803275" y="1296000"/>
            <a:ext cx="4032000" cy="769441"/>
          </a:xfrm>
        </p:spPr>
        <p:txBody>
          <a:bodyPr wrap="square" rIns="4680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add lead Paragraph</a:t>
            </a:r>
            <a:br>
              <a:rPr lang="en-US"/>
            </a:br>
            <a:br>
              <a:rPr lang="en-US"/>
            </a:br>
            <a:endParaRPr lang="en-GB"/>
          </a:p>
        </p:txBody>
      </p:sp>
      <p:sp>
        <p:nvSpPr>
          <p:cNvPr id="15" name="Content Placeholder 1"/>
          <p:cNvSpPr>
            <a:spLocks noGrp="1"/>
          </p:cNvSpPr>
          <p:nvPr>
            <p:ph sz="quarter" idx="21"/>
          </p:nvPr>
        </p:nvSpPr>
        <p:spPr>
          <a:xfrm>
            <a:off x="803275" y="2318400"/>
            <a:ext cx="4032250" cy="1282402"/>
          </a:xfrm>
        </p:spPr>
        <p:txBody>
          <a:bodyPr wrap="square" rIns="4680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3944" y="5677248"/>
            <a:ext cx="4032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799200"/>
            <a:ext cx="4032000" cy="487313"/>
          </a:xfrm>
        </p:spPr>
        <p:txBody>
          <a:bodyPr rIns="46800"/>
          <a:lstStyle>
            <a:lvl1pPr algn="l"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945" y="4960589"/>
            <a:ext cx="4031330" cy="716126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>
                <a:solidFill>
                  <a:schemeClr val="tx1"/>
                </a:solidFill>
              </a:defRPr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  <a:br>
              <a:rPr lang="en-GB"/>
            </a:b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1"/>
          </p:nvPr>
        </p:nvSpPr>
        <p:spPr>
          <a:xfrm>
            <a:off x="298800" y="229500"/>
            <a:ext cx="5545138" cy="134725"/>
          </a:xfrm>
        </p:spPr>
        <p:txBody>
          <a:bodyPr/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20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18666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03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!!ManMetUni-SPADES"/>
          <p:cNvSpPr>
            <a:spLocks noChangeAspect="1" noEditPoints="1"/>
          </p:cNvSpPr>
          <p:nvPr userDrawn="1"/>
        </p:nvSpPr>
        <p:spPr bwMode="auto">
          <a:xfrm>
            <a:off x="4016574" y="1133739"/>
            <a:ext cx="4158853" cy="4590522"/>
          </a:xfrm>
          <a:custGeom>
            <a:avLst/>
            <a:gdLst>
              <a:gd name="T0" fmla="*/ 6618 w 7246"/>
              <a:gd name="T1" fmla="*/ 4263 h 7996"/>
              <a:gd name="T2" fmla="*/ 6644 w 7246"/>
              <a:gd name="T3" fmla="*/ 2618 h 7996"/>
              <a:gd name="T4" fmla="*/ 6913 w 7246"/>
              <a:gd name="T5" fmla="*/ 2175 h 7996"/>
              <a:gd name="T6" fmla="*/ 4963 w 7246"/>
              <a:gd name="T7" fmla="*/ 2143 h 7996"/>
              <a:gd name="T8" fmla="*/ 3740 w 7246"/>
              <a:gd name="T9" fmla="*/ 44 h 7996"/>
              <a:gd name="T10" fmla="*/ 3506 w 7246"/>
              <a:gd name="T11" fmla="*/ 44 h 7996"/>
              <a:gd name="T12" fmla="*/ 2284 w 7246"/>
              <a:gd name="T13" fmla="*/ 2144 h 7996"/>
              <a:gd name="T14" fmla="*/ 334 w 7246"/>
              <a:gd name="T15" fmla="*/ 2176 h 7996"/>
              <a:gd name="T16" fmla="*/ 603 w 7246"/>
              <a:gd name="T17" fmla="*/ 2619 h 7996"/>
              <a:gd name="T18" fmla="*/ 628 w 7246"/>
              <a:gd name="T19" fmla="*/ 4263 h 7996"/>
              <a:gd name="T20" fmla="*/ 23 w 7246"/>
              <a:gd name="T21" fmla="*/ 6235 h 7996"/>
              <a:gd name="T22" fmla="*/ 2034 w 7246"/>
              <a:gd name="T23" fmla="*/ 6697 h 7996"/>
              <a:gd name="T24" fmla="*/ 3446 w 7246"/>
              <a:gd name="T25" fmla="*/ 7542 h 7996"/>
              <a:gd name="T26" fmla="*/ 3696 w 7246"/>
              <a:gd name="T27" fmla="*/ 7996 h 7996"/>
              <a:gd name="T28" fmla="*/ 4697 w 7246"/>
              <a:gd name="T29" fmla="*/ 6324 h 7996"/>
              <a:gd name="T30" fmla="*/ 7127 w 7246"/>
              <a:gd name="T31" fmla="*/ 6315 h 7996"/>
              <a:gd name="T32" fmla="*/ 7244 w 7246"/>
              <a:gd name="T33" fmla="*/ 6112 h 7996"/>
              <a:gd name="T34" fmla="*/ 5742 w 7246"/>
              <a:gd name="T35" fmla="*/ 4148 h 7996"/>
              <a:gd name="T36" fmla="*/ 3786 w 7246"/>
              <a:gd name="T37" fmla="*/ 4063 h 7996"/>
              <a:gd name="T38" fmla="*/ 4691 w 7246"/>
              <a:gd name="T39" fmla="*/ 2327 h 7996"/>
              <a:gd name="T40" fmla="*/ 3623 w 7246"/>
              <a:gd name="T41" fmla="*/ 346 h 7996"/>
              <a:gd name="T42" fmla="*/ 3708 w 7246"/>
              <a:gd name="T43" fmla="*/ 2843 h 7996"/>
              <a:gd name="T44" fmla="*/ 3538 w 7246"/>
              <a:gd name="T45" fmla="*/ 2842 h 7996"/>
              <a:gd name="T46" fmla="*/ 3623 w 7246"/>
              <a:gd name="T47" fmla="*/ 346 h 7996"/>
              <a:gd name="T48" fmla="*/ 2556 w 7246"/>
              <a:gd name="T49" fmla="*/ 2326 h 7996"/>
              <a:gd name="T50" fmla="*/ 3461 w 7246"/>
              <a:gd name="T51" fmla="*/ 4063 h 7996"/>
              <a:gd name="T52" fmla="*/ 1505 w 7246"/>
              <a:gd name="T53" fmla="*/ 4147 h 7996"/>
              <a:gd name="T54" fmla="*/ 2281 w 7246"/>
              <a:gd name="T55" fmla="*/ 6150 h 7996"/>
              <a:gd name="T56" fmla="*/ 1226 w 7246"/>
              <a:gd name="T57" fmla="*/ 4323 h 7996"/>
              <a:gd name="T58" fmla="*/ 2690 w 7246"/>
              <a:gd name="T59" fmla="*/ 4696 h 7996"/>
              <a:gd name="T60" fmla="*/ 2281 w 7246"/>
              <a:gd name="T61" fmla="*/ 6150 h 7996"/>
              <a:gd name="T62" fmla="*/ 3623 w 7246"/>
              <a:gd name="T63" fmla="*/ 7124 h 7996"/>
              <a:gd name="T64" fmla="*/ 2818 w 7246"/>
              <a:gd name="T65" fmla="*/ 5029 h 7996"/>
              <a:gd name="T66" fmla="*/ 4427 w 7246"/>
              <a:gd name="T67" fmla="*/ 5029 h 7996"/>
              <a:gd name="T68" fmla="*/ 4965 w 7246"/>
              <a:gd name="T69" fmla="*/ 6150 h 7996"/>
              <a:gd name="T70" fmla="*/ 4557 w 7246"/>
              <a:gd name="T71" fmla="*/ 4696 h 7996"/>
              <a:gd name="T72" fmla="*/ 6020 w 7246"/>
              <a:gd name="T73" fmla="*/ 4323 h 7996"/>
              <a:gd name="T74" fmla="*/ 4965 w 7246"/>
              <a:gd name="T75" fmla="*/ 615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7246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1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045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/Title Half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22" name="Picture Placeholder 4"/>
          <p:cNvSpPr>
            <a:spLocks noGrp="1"/>
          </p:cNvSpPr>
          <p:nvPr>
            <p:ph type="pic" sz="quarter" idx="21" hasCustomPrompt="1"/>
          </p:nvPr>
        </p:nvSpPr>
        <p:spPr>
          <a:xfrm>
            <a:off x="6851650" y="800100"/>
            <a:ext cx="4537075" cy="5257800"/>
          </a:xfrm>
          <a:solidFill>
            <a:schemeClr val="bg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16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/>
              <a:t>Click to add Picture</a:t>
            </a:r>
          </a:p>
        </p:txBody>
      </p:sp>
      <p:sp>
        <p:nvSpPr>
          <p:cNvPr id="24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3939156"/>
            <a:ext cx="5292188" cy="1744067"/>
          </a:xfrm>
        </p:spPr>
        <p:txBody>
          <a:bodyPr wrap="square" rIns="46800" anchor="b" anchorCtr="0">
            <a:spAutoFit/>
          </a:bodyPr>
          <a:lstStyle>
            <a:lvl1pPr>
              <a:lnSpc>
                <a:spcPts val="6800"/>
              </a:lnSpc>
              <a:defRPr sz="6600" b="1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25" name="Text Placeholder 1"/>
          <p:cNvSpPr>
            <a:spLocks noGrp="1"/>
          </p:cNvSpPr>
          <p:nvPr>
            <p:ph type="body" sz="quarter" idx="10" hasCustomPrompt="1"/>
          </p:nvPr>
        </p:nvSpPr>
        <p:spPr>
          <a:xfrm>
            <a:off x="803275" y="5675189"/>
            <a:ext cx="5292188" cy="333425"/>
          </a:xfrm>
        </p:spPr>
        <p:txBody>
          <a:bodyPr wrap="square" rIns="46800">
            <a:spAutoFit/>
          </a:bodyPr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name or title</a:t>
            </a:r>
            <a:endParaRPr lang="en-GB"/>
          </a:p>
        </p:txBody>
      </p:sp>
      <p:sp>
        <p:nvSpPr>
          <p:cNvPr id="27" name="Freeform 5"/>
          <p:cNvSpPr>
            <a:spLocks noChangeAspect="1" noEditPoints="1"/>
          </p:cNvSpPr>
          <p:nvPr userDrawn="1"/>
        </p:nvSpPr>
        <p:spPr bwMode="auto">
          <a:xfrm>
            <a:off x="803275" y="793070"/>
            <a:ext cx="3171600" cy="1127151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5561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/Spade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3939156"/>
            <a:ext cx="5292188" cy="1744067"/>
          </a:xfrm>
        </p:spPr>
        <p:txBody>
          <a:bodyPr wrap="square" rIns="46800" anchor="b" anchorCtr="0">
            <a:spAutoFit/>
          </a:bodyPr>
          <a:lstStyle>
            <a:lvl1pPr>
              <a:lnSpc>
                <a:spcPts val="6800"/>
              </a:lnSpc>
              <a:defRPr sz="6600" b="1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25" name="Text Placeholder 1"/>
          <p:cNvSpPr>
            <a:spLocks noGrp="1"/>
          </p:cNvSpPr>
          <p:nvPr>
            <p:ph type="body" sz="quarter" idx="10" hasCustomPrompt="1"/>
          </p:nvPr>
        </p:nvSpPr>
        <p:spPr>
          <a:xfrm>
            <a:off x="803275" y="5675189"/>
            <a:ext cx="5292188" cy="333425"/>
          </a:xfrm>
        </p:spPr>
        <p:txBody>
          <a:bodyPr wrap="square" rIns="46800">
            <a:spAutoFit/>
          </a:bodyPr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name or title</a:t>
            </a:r>
            <a:endParaRPr lang="en-GB"/>
          </a:p>
        </p:txBody>
      </p:sp>
      <p:sp>
        <p:nvSpPr>
          <p:cNvPr id="27" name="Freeform 5"/>
          <p:cNvSpPr>
            <a:spLocks noChangeAspect="1" noEditPoints="1"/>
          </p:cNvSpPr>
          <p:nvPr userDrawn="1"/>
        </p:nvSpPr>
        <p:spPr bwMode="auto">
          <a:xfrm>
            <a:off x="803275" y="793070"/>
            <a:ext cx="3171600" cy="1127151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Placeholder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831" t="8343" r="31329" b="13695"/>
          <a:stretch/>
        </p:blipFill>
        <p:spPr>
          <a:xfrm>
            <a:off x="6096000" y="0"/>
            <a:ext cx="609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7006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icture Placeholder 9"/>
          <p:cNvSpPr>
            <a:spLocks noGrp="1"/>
          </p:cNvSpPr>
          <p:nvPr>
            <p:ph type="pic" sz="quarter" idx="35" hasCustomPrompt="1"/>
          </p:nvPr>
        </p:nvSpPr>
        <p:spPr>
          <a:xfrm>
            <a:off x="0" y="0"/>
            <a:ext cx="3324225" cy="6858000"/>
          </a:xfrm>
          <a:solidFill>
            <a:schemeClr val="tx1"/>
          </a:solidFill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ts val="16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54" name="Title 1"/>
          <p:cNvSpPr>
            <a:spLocks noGrp="1"/>
          </p:cNvSpPr>
          <p:nvPr>
            <p:ph type="title" hasCustomPrompt="1"/>
          </p:nvPr>
        </p:nvSpPr>
        <p:spPr>
          <a:xfrm>
            <a:off x="803274" y="753831"/>
            <a:ext cx="1763713" cy="493340"/>
          </a:xfrm>
        </p:spPr>
        <p:txBody>
          <a:bodyPr rIns="468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Agenda</a:t>
            </a:r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2854638" y="1705770"/>
            <a:ext cx="974915" cy="974915"/>
          </a:xfrm>
          <a:solidFill>
            <a:schemeClr val="tx1"/>
          </a:solidFill>
          <a:ln w="50800" cap="sq">
            <a:solidFill>
              <a:schemeClr val="bg1"/>
            </a:solidFill>
            <a:miter lim="800000"/>
          </a:ln>
        </p:spPr>
        <p:txBody>
          <a:bodyPr wrap="square" lIns="180000" tIns="216000" rIns="180000" bIns="180000" anchor="ctr">
            <a:noAutofit/>
          </a:bodyPr>
          <a:lstStyle>
            <a:lvl1pPr marL="0" indent="0" algn="ctr">
              <a:lnSpc>
                <a:spcPts val="3600"/>
              </a:lnSpc>
              <a:spcBef>
                <a:spcPts val="0"/>
              </a:spcBef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XX</a:t>
            </a:r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25" hasCustomPrompt="1"/>
          </p:nvPr>
        </p:nvSpPr>
        <p:spPr>
          <a:xfrm>
            <a:off x="2852548" y="2843178"/>
            <a:ext cx="974915" cy="974915"/>
          </a:xfrm>
          <a:solidFill>
            <a:schemeClr val="tx1"/>
          </a:solidFill>
          <a:ln w="50800" cap="sq">
            <a:solidFill>
              <a:schemeClr val="bg1"/>
            </a:solidFill>
            <a:miter lim="800000"/>
          </a:ln>
        </p:spPr>
        <p:txBody>
          <a:bodyPr wrap="square" lIns="180000" tIns="216000" rIns="180000" bIns="180000" anchor="ctr">
            <a:noAutofit/>
          </a:bodyPr>
          <a:lstStyle>
            <a:lvl1pPr marL="0" indent="0" algn="ctr">
              <a:lnSpc>
                <a:spcPts val="3600"/>
              </a:lnSpc>
              <a:spcBef>
                <a:spcPts val="0"/>
              </a:spcBef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872005" y="4004871"/>
            <a:ext cx="936000" cy="936000"/>
          </a:xfrm>
          <a:solidFill>
            <a:schemeClr val="tx1"/>
          </a:solidFill>
          <a:ln w="50800" cap="sq">
            <a:solidFill>
              <a:schemeClr val="bg1"/>
            </a:solidFill>
            <a:miter lim="800000"/>
          </a:ln>
        </p:spPr>
        <p:txBody>
          <a:bodyPr wrap="square" lIns="180000" tIns="216000" rIns="180000" bIns="180000" anchor="ctr">
            <a:noAutofit/>
          </a:bodyPr>
          <a:lstStyle>
            <a:lvl1pPr marL="0" indent="0" algn="ctr">
              <a:lnSpc>
                <a:spcPts val="3600"/>
              </a:lnSpc>
              <a:spcBef>
                <a:spcPts val="0"/>
              </a:spcBef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27" hasCustomPrompt="1"/>
          </p:nvPr>
        </p:nvSpPr>
        <p:spPr>
          <a:xfrm>
            <a:off x="2852548" y="5121900"/>
            <a:ext cx="936000" cy="936000"/>
          </a:xfrm>
          <a:solidFill>
            <a:schemeClr val="tx1"/>
          </a:solidFill>
          <a:ln w="50800" cap="sq">
            <a:solidFill>
              <a:schemeClr val="bg1"/>
            </a:solidFill>
            <a:miter lim="800000"/>
          </a:ln>
        </p:spPr>
        <p:txBody>
          <a:bodyPr wrap="square" lIns="180000" tIns="216000" rIns="180000" bIns="180000" anchor="ctr">
            <a:noAutofit/>
          </a:bodyPr>
          <a:lstStyle>
            <a:lvl1pPr marL="0" indent="0" algn="ctr">
              <a:lnSpc>
                <a:spcPts val="3600"/>
              </a:lnSpc>
              <a:spcBef>
                <a:spcPts val="0"/>
              </a:spcBef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59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4078163" y="825101"/>
            <a:ext cx="7312625" cy="350800"/>
          </a:xfrm>
        </p:spPr>
        <p:txBody>
          <a:bodyPr/>
          <a:lstStyle>
            <a:lvl1pPr marL="0" indent="0">
              <a:lnSpc>
                <a:spcPts val="2200"/>
              </a:lnSpc>
              <a:buNone/>
              <a:defRPr sz="20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add title</a:t>
            </a:r>
            <a:endParaRPr lang="en-GB"/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29" hasCustomPrompt="1"/>
          </p:nvPr>
        </p:nvSpPr>
        <p:spPr>
          <a:xfrm>
            <a:off x="7372256" y="1705770"/>
            <a:ext cx="974915" cy="974915"/>
          </a:xfrm>
          <a:solidFill>
            <a:schemeClr val="tx1"/>
          </a:solidFill>
          <a:ln w="50800" cap="sq">
            <a:solidFill>
              <a:schemeClr val="bg1"/>
            </a:solidFill>
            <a:miter lim="800000"/>
          </a:ln>
        </p:spPr>
        <p:txBody>
          <a:bodyPr wrap="square" lIns="180000" tIns="216000" rIns="180000" bIns="180000" anchor="ctr">
            <a:noAutofit/>
          </a:bodyPr>
          <a:lstStyle>
            <a:lvl1pPr marL="0" indent="0" algn="ctr">
              <a:lnSpc>
                <a:spcPts val="3600"/>
              </a:lnSpc>
              <a:spcBef>
                <a:spcPts val="0"/>
              </a:spcBef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7370166" y="2843178"/>
            <a:ext cx="974915" cy="974915"/>
          </a:xfrm>
          <a:solidFill>
            <a:schemeClr val="tx1"/>
          </a:solidFill>
          <a:ln w="50800" cap="sq">
            <a:solidFill>
              <a:schemeClr val="bg1"/>
            </a:solidFill>
            <a:miter lim="800000"/>
          </a:ln>
        </p:spPr>
        <p:txBody>
          <a:bodyPr wrap="square" lIns="180000" tIns="216000" rIns="180000" bIns="180000" anchor="ctr">
            <a:noAutofit/>
          </a:bodyPr>
          <a:lstStyle>
            <a:lvl1pPr marL="0" indent="0" algn="ctr">
              <a:lnSpc>
                <a:spcPts val="3600"/>
              </a:lnSpc>
              <a:spcBef>
                <a:spcPts val="0"/>
              </a:spcBef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62" name="Text Placeholder 3"/>
          <p:cNvSpPr>
            <a:spLocks noGrp="1"/>
          </p:cNvSpPr>
          <p:nvPr>
            <p:ph type="body" sz="quarter" idx="31" hasCustomPrompt="1"/>
          </p:nvPr>
        </p:nvSpPr>
        <p:spPr>
          <a:xfrm>
            <a:off x="7389623" y="4004871"/>
            <a:ext cx="936000" cy="936000"/>
          </a:xfrm>
          <a:solidFill>
            <a:schemeClr val="tx1"/>
          </a:solidFill>
          <a:ln w="50800" cap="sq">
            <a:solidFill>
              <a:schemeClr val="bg1"/>
            </a:solidFill>
            <a:miter lim="800000"/>
          </a:ln>
        </p:spPr>
        <p:txBody>
          <a:bodyPr wrap="square" lIns="180000" tIns="216000" rIns="180000" bIns="180000" anchor="ctr">
            <a:noAutofit/>
          </a:bodyPr>
          <a:lstStyle>
            <a:lvl1pPr marL="0" indent="0" algn="ctr">
              <a:lnSpc>
                <a:spcPts val="3600"/>
              </a:lnSpc>
              <a:spcBef>
                <a:spcPts val="0"/>
              </a:spcBef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63" name="Text Placeholder 4"/>
          <p:cNvSpPr>
            <a:spLocks noGrp="1"/>
          </p:cNvSpPr>
          <p:nvPr>
            <p:ph type="body" sz="quarter" idx="39" hasCustomPrompt="1"/>
          </p:nvPr>
        </p:nvSpPr>
        <p:spPr>
          <a:xfrm>
            <a:off x="4078163" y="1705770"/>
            <a:ext cx="2773487" cy="974915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add section text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40" hasCustomPrompt="1"/>
          </p:nvPr>
        </p:nvSpPr>
        <p:spPr>
          <a:xfrm>
            <a:off x="4078163" y="2843177"/>
            <a:ext cx="2773487" cy="974915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add section text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078163" y="3965956"/>
            <a:ext cx="2773487" cy="974915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add section text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42" hasCustomPrompt="1"/>
          </p:nvPr>
        </p:nvSpPr>
        <p:spPr>
          <a:xfrm>
            <a:off x="4078163" y="5082985"/>
            <a:ext cx="2773487" cy="974915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add section text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43" hasCustomPrompt="1"/>
          </p:nvPr>
        </p:nvSpPr>
        <p:spPr>
          <a:xfrm>
            <a:off x="8617301" y="1705770"/>
            <a:ext cx="2773487" cy="974915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add section text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44" hasCustomPrompt="1"/>
          </p:nvPr>
        </p:nvSpPr>
        <p:spPr>
          <a:xfrm>
            <a:off x="8617301" y="2843177"/>
            <a:ext cx="2773487" cy="974915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add section text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45" hasCustomPrompt="1"/>
          </p:nvPr>
        </p:nvSpPr>
        <p:spPr>
          <a:xfrm>
            <a:off x="8617301" y="3965956"/>
            <a:ext cx="2773487" cy="974915"/>
          </a:xfrm>
        </p:spPr>
        <p:txBody>
          <a:bodyPr anchor="ctr" anchorCtr="0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add section text</a:t>
            </a:r>
          </a:p>
        </p:txBody>
      </p:sp>
      <p:sp>
        <p:nvSpPr>
          <p:cNvPr id="70" name="Footer Placeholder 2"/>
          <p:cNvSpPr>
            <a:spLocks noGrp="1"/>
          </p:cNvSpPr>
          <p:nvPr>
            <p:ph type="ftr" sz="quarter" idx="46"/>
          </p:nvPr>
        </p:nvSpPr>
        <p:spPr>
          <a:xfrm>
            <a:off x="6346825" y="229500"/>
            <a:ext cx="5545138" cy="134725"/>
          </a:xfrm>
        </p:spPr>
        <p:txBody>
          <a:bodyPr/>
          <a:lstStyle>
            <a:lvl1pPr algn="r">
              <a:defRPr/>
            </a:lvl1pPr>
          </a:lstStyle>
          <a:p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0664" y="5297553"/>
            <a:ext cx="1008062" cy="105140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4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916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-Copy/Image/Pull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9"/>
          <p:cNvSpPr>
            <a:spLocks noGrp="1"/>
          </p:cNvSpPr>
          <p:nvPr>
            <p:ph type="pic" sz="quarter" idx="30" hasCustomPrompt="1"/>
          </p:nvPr>
        </p:nvSpPr>
        <p:spPr>
          <a:xfrm>
            <a:off x="6096000" y="0"/>
            <a:ext cx="6096000" cy="6858000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8" hasCustomPrompt="1"/>
          </p:nvPr>
        </p:nvSpPr>
        <p:spPr>
          <a:xfrm>
            <a:off x="5591175" y="800099"/>
            <a:ext cx="5797550" cy="525780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7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803275" y="1296000"/>
            <a:ext cx="4032000" cy="769441"/>
          </a:xfrm>
        </p:spPr>
        <p:txBody>
          <a:bodyPr wrap="square" rIns="4680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add lead Paragraph</a:t>
            </a:r>
            <a:br>
              <a:rPr lang="en-US"/>
            </a:br>
            <a:br>
              <a:rPr lang="en-US"/>
            </a:br>
            <a:endParaRPr lang="en-GB"/>
          </a:p>
        </p:txBody>
      </p:sp>
      <p:sp>
        <p:nvSpPr>
          <p:cNvPr id="20" name="Content Placeholder 1"/>
          <p:cNvSpPr>
            <a:spLocks noGrp="1"/>
          </p:cNvSpPr>
          <p:nvPr>
            <p:ph sz="quarter" idx="21"/>
          </p:nvPr>
        </p:nvSpPr>
        <p:spPr>
          <a:xfrm>
            <a:off x="803275" y="2318400"/>
            <a:ext cx="4032250" cy="1282402"/>
          </a:xfrm>
        </p:spPr>
        <p:txBody>
          <a:bodyPr wrap="square" rIns="4680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1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3944" y="5677248"/>
            <a:ext cx="4032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  <a:endParaRPr lang="en-GB"/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799200"/>
            <a:ext cx="4032000" cy="487313"/>
          </a:xfrm>
        </p:spPr>
        <p:txBody>
          <a:bodyPr rIns="46800"/>
          <a:lstStyle>
            <a:lvl1pPr algn="l"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945" y="4960589"/>
            <a:ext cx="4031330" cy="716126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>
                <a:solidFill>
                  <a:schemeClr val="tx1"/>
                </a:solidFill>
              </a:defRPr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  <a:br>
              <a:rPr lang="en-GB"/>
            </a:br>
            <a:endParaRPr lang="en-GB"/>
          </a:p>
        </p:txBody>
      </p:sp>
      <p:sp>
        <p:nvSpPr>
          <p:cNvPr id="24" name="Footer Placeholder 2"/>
          <p:cNvSpPr>
            <a:spLocks noGrp="1"/>
          </p:cNvSpPr>
          <p:nvPr>
            <p:ph type="ftr" sz="quarter" idx="31"/>
          </p:nvPr>
        </p:nvSpPr>
        <p:spPr>
          <a:xfrm>
            <a:off x="298800" y="229500"/>
            <a:ext cx="5545138" cy="134725"/>
          </a:xfrm>
        </p:spPr>
        <p:txBody>
          <a:bodyPr/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15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9375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-Copy/Image/Pull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8" hasCustomPrompt="1"/>
          </p:nvPr>
        </p:nvSpPr>
        <p:spPr>
          <a:xfrm>
            <a:off x="803276" y="799199"/>
            <a:ext cx="5797550" cy="525870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7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7356475" y="1296000"/>
            <a:ext cx="4032000" cy="769441"/>
          </a:xfrm>
        </p:spPr>
        <p:txBody>
          <a:bodyPr wrap="square" lIns="46800" rIns="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br>
              <a:rPr lang="en-GB"/>
            </a:br>
            <a:endParaRPr lang="en-GB"/>
          </a:p>
        </p:txBody>
      </p:sp>
      <p:sp>
        <p:nvSpPr>
          <p:cNvPr id="19" name="Content Placeholder 1"/>
          <p:cNvSpPr>
            <a:spLocks noGrp="1"/>
          </p:cNvSpPr>
          <p:nvPr>
            <p:ph sz="quarter" idx="21"/>
          </p:nvPr>
        </p:nvSpPr>
        <p:spPr>
          <a:xfrm>
            <a:off x="7356475" y="2318400"/>
            <a:ext cx="4032250" cy="1282402"/>
          </a:xfrm>
        </p:spPr>
        <p:txBody>
          <a:bodyPr wrap="square" lIns="46800" rIns="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0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7357013" y="5929660"/>
            <a:ext cx="4032250" cy="128240"/>
          </a:xfrm>
        </p:spPr>
        <p:txBody>
          <a:bodyPr wrap="square" lIns="46800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GB"/>
              <a:t>Click to add source</a:t>
            </a:r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7356475" y="799200"/>
            <a:ext cx="4032000" cy="493340"/>
          </a:xfrm>
        </p:spPr>
        <p:txBody>
          <a:bodyPr lIns="46800" rIns="0">
            <a:spAutoFit/>
          </a:bodyPr>
          <a:lstStyle/>
          <a:p>
            <a:r>
              <a:rPr lang="en-US"/>
              <a:t>Click to add title</a:t>
            </a:r>
          </a:p>
        </p:txBody>
      </p:sp>
      <p:sp>
        <p:nvSpPr>
          <p:cNvPr id="22" name="Footer Placeholder 2"/>
          <p:cNvSpPr>
            <a:spLocks noGrp="1"/>
          </p:cNvSpPr>
          <p:nvPr>
            <p:ph type="ftr" sz="quarter" idx="31"/>
          </p:nvPr>
        </p:nvSpPr>
        <p:spPr>
          <a:xfrm>
            <a:off x="298800" y="229500"/>
            <a:ext cx="5545138" cy="1347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24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7356475" y="5206588"/>
            <a:ext cx="4031330" cy="716126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  <a:br>
              <a:rPr lang="en-GB"/>
            </a:br>
            <a:endParaRPr lang="en-GB"/>
          </a:p>
        </p:txBody>
      </p:sp>
      <p:sp>
        <p:nvSpPr>
          <p:cNvPr id="27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3903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-Copy/Image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9"/>
          <p:cNvSpPr>
            <a:spLocks noGrp="1"/>
          </p:cNvSpPr>
          <p:nvPr>
            <p:ph type="pic" sz="quarter" idx="30" hasCustomPrompt="1"/>
          </p:nvPr>
        </p:nvSpPr>
        <p:spPr>
          <a:xfrm>
            <a:off x="6096000" y="0"/>
            <a:ext cx="6096000" cy="6858000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8" hasCustomPrompt="1"/>
          </p:nvPr>
        </p:nvSpPr>
        <p:spPr>
          <a:xfrm>
            <a:off x="6851650" y="799199"/>
            <a:ext cx="4537075" cy="525870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799200"/>
            <a:ext cx="4537075" cy="498598"/>
          </a:xfrm>
        </p:spPr>
        <p:txBody>
          <a:bodyPr wrap="square" lIns="0" rIns="46800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18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17" y="1296000"/>
            <a:ext cx="4536053" cy="512961"/>
          </a:xfrm>
        </p:spPr>
        <p:txBody>
          <a:bodyPr wrap="square" lIns="0" rIns="4680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endParaRPr lang="en-GB"/>
          </a:p>
        </p:txBody>
      </p:sp>
      <p:sp>
        <p:nvSpPr>
          <p:cNvPr id="19" name="Content Placeholder 1"/>
          <p:cNvSpPr>
            <a:spLocks noGrp="1"/>
          </p:cNvSpPr>
          <p:nvPr>
            <p:ph sz="quarter" idx="12"/>
          </p:nvPr>
        </p:nvSpPr>
        <p:spPr>
          <a:xfrm>
            <a:off x="803233" y="2070000"/>
            <a:ext cx="4536333" cy="1282402"/>
          </a:xfrm>
        </p:spPr>
        <p:txBody>
          <a:bodyPr wrap="square" lIns="0" rIns="4680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0" name="Footer Placeholder 1"/>
          <p:cNvSpPr>
            <a:spLocks noGrp="1"/>
          </p:cNvSpPr>
          <p:nvPr>
            <p:ph type="ftr" sz="quarter" idx="31"/>
          </p:nvPr>
        </p:nvSpPr>
        <p:spPr>
          <a:xfrm>
            <a:off x="29880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22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3999" y="5971613"/>
            <a:ext cx="4535311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  <a:endParaRPr lang="en-GB"/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4637" y="5255487"/>
            <a:ext cx="4534706" cy="716126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  <a:br>
              <a:rPr lang="en-GB"/>
            </a:br>
            <a:endParaRPr lang="en-GB"/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5566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-Copy/Image Bor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1650" y="799200"/>
            <a:ext cx="4537075" cy="498598"/>
          </a:xfrm>
        </p:spPr>
        <p:txBody>
          <a:bodyPr wrap="square" lIns="46800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21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6851592" y="1296000"/>
            <a:ext cx="4536053" cy="512961"/>
          </a:xfrm>
        </p:spPr>
        <p:txBody>
          <a:bodyPr wrap="square" lIns="4680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endParaRPr lang="en-GB"/>
          </a:p>
        </p:txBody>
      </p:sp>
      <p:sp>
        <p:nvSpPr>
          <p:cNvPr id="22" name="Content Placeholder 1"/>
          <p:cNvSpPr>
            <a:spLocks noGrp="1"/>
          </p:cNvSpPr>
          <p:nvPr>
            <p:ph sz="quarter" idx="12"/>
          </p:nvPr>
        </p:nvSpPr>
        <p:spPr>
          <a:xfrm>
            <a:off x="6851608" y="2070000"/>
            <a:ext cx="4536333" cy="1282402"/>
          </a:xfrm>
        </p:spPr>
        <p:txBody>
          <a:bodyPr wrap="square" lIns="4680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8" hasCustomPrompt="1"/>
          </p:nvPr>
        </p:nvSpPr>
        <p:spPr>
          <a:xfrm>
            <a:off x="803275" y="799199"/>
            <a:ext cx="4537076" cy="525870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4" name="Footer Placeholder 1"/>
          <p:cNvSpPr>
            <a:spLocks noGrp="1"/>
          </p:cNvSpPr>
          <p:nvPr>
            <p:ph type="ftr" sz="quarter" idx="31"/>
          </p:nvPr>
        </p:nvSpPr>
        <p:spPr>
          <a:xfrm>
            <a:off x="298800" y="229500"/>
            <a:ext cx="5545138" cy="1347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26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6854086" y="6180485"/>
            <a:ext cx="4535906" cy="128240"/>
          </a:xfrm>
        </p:spPr>
        <p:txBody>
          <a:bodyPr wrap="square" lIns="46800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GB"/>
              <a:t>Click to add source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6853014" y="5464909"/>
            <a:ext cx="4534706" cy="716126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  <a:br>
              <a:rPr lang="en-GB"/>
            </a:br>
            <a:endParaRPr lang="en-GB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770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-Copy/2xImage/Pull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9"/>
          <p:cNvSpPr>
            <a:spLocks noGrp="1"/>
          </p:cNvSpPr>
          <p:nvPr>
            <p:ph type="pic" sz="quarter" idx="30" hasCustomPrompt="1"/>
          </p:nvPr>
        </p:nvSpPr>
        <p:spPr>
          <a:xfrm>
            <a:off x="6096000" y="0"/>
            <a:ext cx="6096000" cy="6858000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18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803275" y="1296000"/>
            <a:ext cx="4032250" cy="769441"/>
          </a:xfrm>
        </p:spPr>
        <p:txBody>
          <a:bodyPr wrap="square" rIns="4680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br>
              <a:rPr lang="en-GB"/>
            </a:br>
            <a:endParaRPr lang="en-GB"/>
          </a:p>
        </p:txBody>
      </p:sp>
      <p:sp>
        <p:nvSpPr>
          <p:cNvPr id="19" name="Content Placeholder 1"/>
          <p:cNvSpPr>
            <a:spLocks noGrp="1"/>
          </p:cNvSpPr>
          <p:nvPr>
            <p:ph sz="quarter" idx="21"/>
          </p:nvPr>
        </p:nvSpPr>
        <p:spPr>
          <a:xfrm>
            <a:off x="803291" y="2318400"/>
            <a:ext cx="4032500" cy="1282402"/>
          </a:xfrm>
        </p:spPr>
        <p:txBody>
          <a:bodyPr wrap="square" rIns="4680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799200"/>
            <a:ext cx="4032250" cy="493340"/>
          </a:xfrm>
        </p:spPr>
        <p:txBody>
          <a:bodyPr rIns="46800"/>
          <a:lstStyle/>
          <a:p>
            <a:r>
              <a:rPr lang="en-US"/>
              <a:t>Click to add title</a:t>
            </a:r>
          </a:p>
        </p:txBody>
      </p:sp>
      <p:sp>
        <p:nvSpPr>
          <p:cNvPr id="23" name="Picture Placeholder 4"/>
          <p:cNvSpPr>
            <a:spLocks noGrp="1"/>
          </p:cNvSpPr>
          <p:nvPr>
            <p:ph type="pic" sz="quarter" idx="31" hasCustomPrompt="1"/>
          </p:nvPr>
        </p:nvSpPr>
        <p:spPr>
          <a:xfrm>
            <a:off x="5591175" y="800100"/>
            <a:ext cx="5797550" cy="252095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32" hasCustomPrompt="1"/>
          </p:nvPr>
        </p:nvSpPr>
        <p:spPr>
          <a:xfrm>
            <a:off x="5591175" y="3537225"/>
            <a:ext cx="5797550" cy="2515037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33"/>
          </p:nvPr>
        </p:nvSpPr>
        <p:spPr>
          <a:xfrm>
            <a:off x="29880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27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3275" y="5872992"/>
            <a:ext cx="403225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  <a:endParaRPr lang="en-GB"/>
          </a:p>
        </p:txBody>
      </p:sp>
      <p:sp>
        <p:nvSpPr>
          <p:cNvPr id="28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903" y="5336136"/>
            <a:ext cx="4031580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>
                <a:solidFill>
                  <a:schemeClr val="tx1"/>
                </a:solidFill>
              </a:defRPr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</a:p>
        </p:txBody>
      </p:sp>
      <p:sp>
        <p:nvSpPr>
          <p:cNvPr id="16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1291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-Copy/2xImage/Pull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803275" y="799200"/>
            <a:ext cx="5797550" cy="252185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3" name="Picture Placeholder 4"/>
          <p:cNvSpPr>
            <a:spLocks noGrp="1"/>
          </p:cNvSpPr>
          <p:nvPr>
            <p:ph type="pic" sz="quarter" idx="32" hasCustomPrompt="1"/>
          </p:nvPr>
        </p:nvSpPr>
        <p:spPr>
          <a:xfrm>
            <a:off x="803275" y="3537226"/>
            <a:ext cx="5797550" cy="251502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4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7380018" y="1296000"/>
            <a:ext cx="4007918" cy="769441"/>
          </a:xfrm>
        </p:spPr>
        <p:txBody>
          <a:bodyPr wrap="square" lIns="46800" rIns="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br>
              <a:rPr lang="en-GB"/>
            </a:br>
            <a:endParaRPr lang="en-GB"/>
          </a:p>
        </p:txBody>
      </p:sp>
      <p:sp>
        <p:nvSpPr>
          <p:cNvPr id="25" name="Content Placeholder 1"/>
          <p:cNvSpPr>
            <a:spLocks noGrp="1"/>
          </p:cNvSpPr>
          <p:nvPr>
            <p:ph sz="quarter" idx="21"/>
          </p:nvPr>
        </p:nvSpPr>
        <p:spPr>
          <a:xfrm>
            <a:off x="7380018" y="2318400"/>
            <a:ext cx="4008167" cy="1282402"/>
          </a:xfrm>
        </p:spPr>
        <p:txBody>
          <a:bodyPr wrap="square" lIns="46800" rIns="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7380018" y="799200"/>
            <a:ext cx="4007918" cy="493340"/>
          </a:xfrm>
        </p:spPr>
        <p:txBody>
          <a:bodyPr wrap="square" lIns="46800" rIns="0">
            <a:spAutoFit/>
          </a:bodyPr>
          <a:lstStyle/>
          <a:p>
            <a:r>
              <a:rPr lang="en-US"/>
              <a:t>Click to add title</a:t>
            </a:r>
          </a:p>
        </p:txBody>
      </p:sp>
      <p:sp>
        <p:nvSpPr>
          <p:cNvPr id="27" name="Footer Placeholder 2"/>
          <p:cNvSpPr>
            <a:spLocks noGrp="1"/>
          </p:cNvSpPr>
          <p:nvPr>
            <p:ph type="ftr" sz="quarter" idx="33"/>
          </p:nvPr>
        </p:nvSpPr>
        <p:spPr>
          <a:xfrm>
            <a:off x="299251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7380556" y="5868562"/>
            <a:ext cx="4008167" cy="128240"/>
          </a:xfrm>
        </p:spPr>
        <p:txBody>
          <a:bodyPr wrap="square" lIns="46800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GB"/>
              <a:t>Click to add source</a:t>
            </a:r>
          </a:p>
        </p:txBody>
      </p:sp>
      <p:sp>
        <p:nvSpPr>
          <p:cNvPr id="30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7380018" y="5336136"/>
            <a:ext cx="4007252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>
                <a:solidFill>
                  <a:schemeClr val="tx1"/>
                </a:solidFill>
              </a:defRPr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</a:p>
        </p:txBody>
      </p:sp>
      <p:sp>
        <p:nvSpPr>
          <p:cNvPr id="16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7972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-Copy/Image/Pullou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8" hasCustomPrompt="1"/>
          </p:nvPr>
        </p:nvSpPr>
        <p:spPr>
          <a:xfrm>
            <a:off x="803276" y="799199"/>
            <a:ext cx="5797550" cy="525870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3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7356475" y="1296000"/>
            <a:ext cx="4032000" cy="769441"/>
          </a:xfrm>
        </p:spPr>
        <p:txBody>
          <a:bodyPr wrap="square" lIns="46800" rIns="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br>
              <a:rPr lang="en-GB"/>
            </a:br>
            <a:endParaRPr lang="en-GB"/>
          </a:p>
        </p:txBody>
      </p:sp>
      <p:sp>
        <p:nvSpPr>
          <p:cNvPr id="15" name="Content Placeholder 1"/>
          <p:cNvSpPr>
            <a:spLocks noGrp="1"/>
          </p:cNvSpPr>
          <p:nvPr>
            <p:ph sz="quarter" idx="21"/>
          </p:nvPr>
        </p:nvSpPr>
        <p:spPr>
          <a:xfrm>
            <a:off x="7356475" y="2318400"/>
            <a:ext cx="4032250" cy="1282402"/>
          </a:xfrm>
        </p:spPr>
        <p:txBody>
          <a:bodyPr wrap="square" lIns="46800" rIns="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7357013" y="5929660"/>
            <a:ext cx="4032250" cy="128240"/>
          </a:xfrm>
        </p:spPr>
        <p:txBody>
          <a:bodyPr wrap="square" lIns="46800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GB"/>
              <a:t>Click to add source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356475" y="799200"/>
            <a:ext cx="4032000" cy="493340"/>
          </a:xfrm>
        </p:spPr>
        <p:txBody>
          <a:bodyPr lIns="46800" rIns="0">
            <a:spAutoFit/>
          </a:bodyPr>
          <a:lstStyle/>
          <a:p>
            <a:r>
              <a:rPr lang="en-US"/>
              <a:t>Click to add title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1"/>
          </p:nvPr>
        </p:nvSpPr>
        <p:spPr>
          <a:xfrm>
            <a:off x="29880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7356475" y="5206588"/>
            <a:ext cx="4031330" cy="716126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  <a:br>
              <a:rPr lang="en-GB"/>
            </a:br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  <p:sp>
        <p:nvSpPr>
          <p:cNvPr id="17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561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-Copy/2xImage/Pullout Bor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9"/>
          <p:cNvSpPr>
            <a:spLocks noGrp="1"/>
          </p:cNvSpPr>
          <p:nvPr>
            <p:ph type="pic" sz="quarter" idx="30" hasCustomPrompt="1"/>
          </p:nvPr>
        </p:nvSpPr>
        <p:spPr>
          <a:xfrm>
            <a:off x="6096000" y="0"/>
            <a:ext cx="6096000" cy="6858000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18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803275" y="1296000"/>
            <a:ext cx="4537075" cy="512961"/>
          </a:xfrm>
        </p:spPr>
        <p:txBody>
          <a:bodyPr wrap="square" rIns="4680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endParaRPr lang="en-GB"/>
          </a:p>
        </p:txBody>
      </p:sp>
      <p:sp>
        <p:nvSpPr>
          <p:cNvPr id="19" name="Content Placeholder 1"/>
          <p:cNvSpPr>
            <a:spLocks noGrp="1"/>
          </p:cNvSpPr>
          <p:nvPr>
            <p:ph sz="quarter" idx="21"/>
          </p:nvPr>
        </p:nvSpPr>
        <p:spPr>
          <a:xfrm>
            <a:off x="803291" y="2070000"/>
            <a:ext cx="4537356" cy="1282402"/>
          </a:xfrm>
        </p:spPr>
        <p:txBody>
          <a:bodyPr wrap="square" rIns="4680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799200"/>
            <a:ext cx="4537075" cy="493340"/>
          </a:xfrm>
        </p:spPr>
        <p:txBody>
          <a:bodyPr rIns="46800"/>
          <a:lstStyle/>
          <a:p>
            <a:r>
              <a:rPr lang="en-US"/>
              <a:t>Click to add title</a:t>
            </a:r>
          </a:p>
        </p:txBody>
      </p:sp>
      <p:sp>
        <p:nvSpPr>
          <p:cNvPr id="23" name="Picture Placeholder 4"/>
          <p:cNvSpPr>
            <a:spLocks noGrp="1"/>
          </p:cNvSpPr>
          <p:nvPr>
            <p:ph type="pic" sz="quarter" idx="31" hasCustomPrompt="1"/>
          </p:nvPr>
        </p:nvSpPr>
        <p:spPr>
          <a:xfrm>
            <a:off x="6851650" y="799200"/>
            <a:ext cx="4537075" cy="252207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32" hasCustomPrompt="1"/>
          </p:nvPr>
        </p:nvSpPr>
        <p:spPr>
          <a:xfrm>
            <a:off x="6851650" y="3536725"/>
            <a:ext cx="4537075" cy="2521175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33"/>
          </p:nvPr>
        </p:nvSpPr>
        <p:spPr>
          <a:xfrm>
            <a:off x="29880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27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3275" y="5959201"/>
            <a:ext cx="4537074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28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4035" y="5464909"/>
            <a:ext cx="4538691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</a:p>
        </p:txBody>
      </p:sp>
      <p:sp>
        <p:nvSpPr>
          <p:cNvPr id="16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1438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-Copy/2xImage/Pullout Bor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803275" y="799200"/>
            <a:ext cx="4537075" cy="252207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3" name="Picture Placeholder 4"/>
          <p:cNvSpPr>
            <a:spLocks noGrp="1"/>
          </p:cNvSpPr>
          <p:nvPr>
            <p:ph type="pic" sz="quarter" idx="32" hasCustomPrompt="1"/>
          </p:nvPr>
        </p:nvSpPr>
        <p:spPr>
          <a:xfrm>
            <a:off x="803275" y="3536725"/>
            <a:ext cx="4537075" cy="2521175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4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6851650" y="1296000"/>
            <a:ext cx="4537075" cy="512961"/>
          </a:xfrm>
        </p:spPr>
        <p:txBody>
          <a:bodyPr wrap="square" lIns="46800" rIns="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endParaRPr lang="en-GB"/>
          </a:p>
        </p:txBody>
      </p:sp>
      <p:sp>
        <p:nvSpPr>
          <p:cNvPr id="25" name="Content Placeholder 1"/>
          <p:cNvSpPr>
            <a:spLocks noGrp="1"/>
          </p:cNvSpPr>
          <p:nvPr>
            <p:ph sz="quarter" idx="21"/>
          </p:nvPr>
        </p:nvSpPr>
        <p:spPr>
          <a:xfrm>
            <a:off x="6851604" y="2070000"/>
            <a:ext cx="4537355" cy="1282402"/>
          </a:xfrm>
        </p:spPr>
        <p:txBody>
          <a:bodyPr wrap="square" lIns="46800" rIns="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6851650" y="799200"/>
            <a:ext cx="4537075" cy="493340"/>
          </a:xfrm>
        </p:spPr>
        <p:txBody>
          <a:bodyPr wrap="square" lIns="46800" rIns="0">
            <a:spAutoFit/>
          </a:bodyPr>
          <a:lstStyle/>
          <a:p>
            <a:r>
              <a:rPr lang="en-US"/>
              <a:t>Click to add title</a:t>
            </a:r>
          </a:p>
        </p:txBody>
      </p:sp>
      <p:sp>
        <p:nvSpPr>
          <p:cNvPr id="27" name="Footer Placeholder 2"/>
          <p:cNvSpPr>
            <a:spLocks noGrp="1"/>
          </p:cNvSpPr>
          <p:nvPr>
            <p:ph type="ftr" sz="quarter" idx="33"/>
          </p:nvPr>
        </p:nvSpPr>
        <p:spPr>
          <a:xfrm>
            <a:off x="298800" y="229500"/>
            <a:ext cx="5545138" cy="1347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6852142" y="5983282"/>
            <a:ext cx="4537355" cy="128240"/>
          </a:xfrm>
        </p:spPr>
        <p:txBody>
          <a:bodyPr wrap="square" lIns="46800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GB"/>
              <a:t>Click to add source</a:t>
            </a:r>
          </a:p>
        </p:txBody>
      </p:sp>
      <p:sp>
        <p:nvSpPr>
          <p:cNvPr id="30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6851537" y="5464909"/>
            <a:ext cx="4536156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</a:p>
        </p:txBody>
      </p:sp>
      <p:sp>
        <p:nvSpPr>
          <p:cNvPr id="16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216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-Copy/4xImage/Pull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/>
          <p:cNvSpPr>
            <a:spLocks noGrp="1"/>
          </p:cNvSpPr>
          <p:nvPr>
            <p:ph type="pic" sz="quarter" idx="32" hasCustomPrompt="1"/>
          </p:nvPr>
        </p:nvSpPr>
        <p:spPr>
          <a:xfrm>
            <a:off x="6096000" y="0"/>
            <a:ext cx="6096000" cy="6858000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5591175" y="799199"/>
            <a:ext cx="5797550" cy="343019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33" hasCustomPrompt="1"/>
          </p:nvPr>
        </p:nvSpPr>
        <p:spPr>
          <a:xfrm>
            <a:off x="5591175" y="4417408"/>
            <a:ext cx="1765300" cy="163945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34" hasCustomPrompt="1"/>
          </p:nvPr>
        </p:nvSpPr>
        <p:spPr>
          <a:xfrm>
            <a:off x="7608888" y="4417408"/>
            <a:ext cx="1763712" cy="163945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35" hasCustomPrompt="1"/>
          </p:nvPr>
        </p:nvSpPr>
        <p:spPr>
          <a:xfrm>
            <a:off x="9625013" y="4417408"/>
            <a:ext cx="1763712" cy="163945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3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833876" y="1296000"/>
            <a:ext cx="4001649" cy="769441"/>
          </a:xfrm>
        </p:spPr>
        <p:txBody>
          <a:bodyPr wrap="square" rIns="4680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br>
              <a:rPr lang="en-GB"/>
            </a:br>
            <a:endParaRPr lang="en-GB"/>
          </a:p>
        </p:txBody>
      </p:sp>
      <p:sp>
        <p:nvSpPr>
          <p:cNvPr id="24" name="Content Placeholder 1"/>
          <p:cNvSpPr>
            <a:spLocks noGrp="1"/>
          </p:cNvSpPr>
          <p:nvPr>
            <p:ph sz="quarter" idx="21"/>
          </p:nvPr>
        </p:nvSpPr>
        <p:spPr>
          <a:xfrm>
            <a:off x="833876" y="2318400"/>
            <a:ext cx="4001897" cy="1282402"/>
          </a:xfrm>
        </p:spPr>
        <p:txBody>
          <a:bodyPr wrap="square" rIns="4680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itle 1"/>
          <p:cNvSpPr>
            <a:spLocks noGrp="1"/>
          </p:cNvSpPr>
          <p:nvPr>
            <p:ph type="title" hasCustomPrompt="1"/>
          </p:nvPr>
        </p:nvSpPr>
        <p:spPr>
          <a:xfrm>
            <a:off x="833876" y="799200"/>
            <a:ext cx="4001649" cy="493340"/>
          </a:xfrm>
        </p:spPr>
        <p:txBody>
          <a:bodyPr rIns="46800"/>
          <a:lstStyle/>
          <a:p>
            <a:r>
              <a:rPr lang="en-US"/>
              <a:t>Click to add title</a:t>
            </a:r>
          </a:p>
        </p:txBody>
      </p:sp>
      <p:sp>
        <p:nvSpPr>
          <p:cNvPr id="30" name="Footer Placeholder 2"/>
          <p:cNvSpPr>
            <a:spLocks noGrp="1"/>
          </p:cNvSpPr>
          <p:nvPr>
            <p:ph type="ftr" sz="quarter" idx="36"/>
          </p:nvPr>
        </p:nvSpPr>
        <p:spPr>
          <a:xfrm>
            <a:off x="29880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32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33876" y="5872992"/>
            <a:ext cx="4001649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33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34546" y="5336136"/>
            <a:ext cx="4000984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>
                <a:solidFill>
                  <a:schemeClr val="tx1"/>
                </a:solidFill>
              </a:defRPr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</a:p>
        </p:txBody>
      </p:sp>
      <p:sp>
        <p:nvSpPr>
          <p:cNvPr id="20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660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-Copy/4xImage/Pull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820027" y="800100"/>
            <a:ext cx="5780798" cy="3434708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33" hasCustomPrompt="1"/>
          </p:nvPr>
        </p:nvSpPr>
        <p:spPr>
          <a:xfrm>
            <a:off x="820027" y="4422825"/>
            <a:ext cx="1764000" cy="163945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34" hasCustomPrompt="1"/>
          </p:nvPr>
        </p:nvSpPr>
        <p:spPr>
          <a:xfrm>
            <a:off x="2827776" y="4422825"/>
            <a:ext cx="1764000" cy="163945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35" hasCustomPrompt="1"/>
          </p:nvPr>
        </p:nvSpPr>
        <p:spPr>
          <a:xfrm>
            <a:off x="4835525" y="4422825"/>
            <a:ext cx="1764000" cy="163945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7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7379637" y="1296000"/>
            <a:ext cx="4009088" cy="769441"/>
          </a:xfrm>
        </p:spPr>
        <p:txBody>
          <a:bodyPr wrap="square" lIns="46800" rIns="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br>
              <a:rPr lang="en-GB"/>
            </a:br>
            <a:endParaRPr lang="en-GB"/>
          </a:p>
        </p:txBody>
      </p:sp>
      <p:sp>
        <p:nvSpPr>
          <p:cNvPr id="28" name="Content Placeholder 1"/>
          <p:cNvSpPr>
            <a:spLocks noGrp="1"/>
          </p:cNvSpPr>
          <p:nvPr>
            <p:ph sz="quarter" idx="21"/>
          </p:nvPr>
        </p:nvSpPr>
        <p:spPr>
          <a:xfrm>
            <a:off x="7379637" y="2318400"/>
            <a:ext cx="4009337" cy="1551707"/>
          </a:xfrm>
        </p:spPr>
        <p:txBody>
          <a:bodyPr wrap="square" lIns="46800" rIns="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level5.84</a:t>
            </a:r>
          </a:p>
          <a:p>
            <a:pPr lvl="2"/>
            <a:endParaRPr lang="en-US"/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itle 1"/>
          <p:cNvSpPr>
            <a:spLocks noGrp="1"/>
          </p:cNvSpPr>
          <p:nvPr>
            <p:ph type="title" hasCustomPrompt="1"/>
          </p:nvPr>
        </p:nvSpPr>
        <p:spPr>
          <a:xfrm>
            <a:off x="7379637" y="799200"/>
            <a:ext cx="4009088" cy="493340"/>
          </a:xfrm>
        </p:spPr>
        <p:txBody>
          <a:bodyPr lIns="46800" rIns="0"/>
          <a:lstStyle/>
          <a:p>
            <a:r>
              <a:rPr lang="en-US"/>
              <a:t>Click to add title</a:t>
            </a:r>
          </a:p>
        </p:txBody>
      </p:sp>
      <p:sp>
        <p:nvSpPr>
          <p:cNvPr id="30" name="Footer Placeholder 2"/>
          <p:cNvSpPr>
            <a:spLocks noGrp="1"/>
          </p:cNvSpPr>
          <p:nvPr>
            <p:ph type="ftr" sz="quarter" idx="36"/>
          </p:nvPr>
        </p:nvSpPr>
        <p:spPr>
          <a:xfrm>
            <a:off x="314913" y="229500"/>
            <a:ext cx="5545138" cy="1347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32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7379637" y="5856901"/>
            <a:ext cx="4009337" cy="128240"/>
          </a:xfrm>
        </p:spPr>
        <p:txBody>
          <a:bodyPr wrap="square" lIns="46800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GB"/>
              <a:t>Click to add source</a:t>
            </a:r>
          </a:p>
        </p:txBody>
      </p:sp>
      <p:sp>
        <p:nvSpPr>
          <p:cNvPr id="33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7379637" y="5336136"/>
            <a:ext cx="4008422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>
                <a:solidFill>
                  <a:schemeClr val="tx1"/>
                </a:solidFill>
              </a:defRPr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895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-Copy/4xImage/Pullout Bor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/>
          <p:cNvSpPr>
            <a:spLocks noGrp="1"/>
          </p:cNvSpPr>
          <p:nvPr>
            <p:ph type="pic" sz="quarter" idx="32" hasCustomPrompt="1"/>
          </p:nvPr>
        </p:nvSpPr>
        <p:spPr>
          <a:xfrm>
            <a:off x="6096000" y="0"/>
            <a:ext cx="6096000" cy="6858000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6851650" y="799199"/>
            <a:ext cx="4537075" cy="3242575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33" hasCustomPrompt="1"/>
          </p:nvPr>
        </p:nvSpPr>
        <p:spPr>
          <a:xfrm>
            <a:off x="6851649" y="4292600"/>
            <a:ext cx="1345141" cy="1785842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34" hasCustomPrompt="1"/>
          </p:nvPr>
        </p:nvSpPr>
        <p:spPr>
          <a:xfrm>
            <a:off x="8447614" y="4292600"/>
            <a:ext cx="1345144" cy="1785842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35" hasCustomPrompt="1"/>
          </p:nvPr>
        </p:nvSpPr>
        <p:spPr>
          <a:xfrm>
            <a:off x="10043580" y="4292600"/>
            <a:ext cx="1345145" cy="1785842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3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803275" y="1296000"/>
            <a:ext cx="4537075" cy="512961"/>
          </a:xfrm>
        </p:spPr>
        <p:txBody>
          <a:bodyPr wrap="square" rIns="4680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endParaRPr lang="en-GB"/>
          </a:p>
        </p:txBody>
      </p:sp>
      <p:sp>
        <p:nvSpPr>
          <p:cNvPr id="24" name="Content Placeholder 1"/>
          <p:cNvSpPr>
            <a:spLocks noGrp="1"/>
          </p:cNvSpPr>
          <p:nvPr>
            <p:ph sz="quarter" idx="21"/>
          </p:nvPr>
        </p:nvSpPr>
        <p:spPr>
          <a:xfrm>
            <a:off x="803291" y="2070000"/>
            <a:ext cx="4537356" cy="1282402"/>
          </a:xfrm>
        </p:spPr>
        <p:txBody>
          <a:bodyPr wrap="square" rIns="4680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799200"/>
            <a:ext cx="4537075" cy="493340"/>
          </a:xfrm>
        </p:spPr>
        <p:txBody>
          <a:bodyPr rIns="46800"/>
          <a:lstStyle/>
          <a:p>
            <a:r>
              <a:rPr lang="en-US"/>
              <a:t>Click to add title</a:t>
            </a:r>
          </a:p>
        </p:txBody>
      </p:sp>
      <p:sp>
        <p:nvSpPr>
          <p:cNvPr id="30" name="Footer Placeholder 2"/>
          <p:cNvSpPr>
            <a:spLocks noGrp="1"/>
          </p:cNvSpPr>
          <p:nvPr>
            <p:ph type="ftr" sz="quarter" idx="36"/>
          </p:nvPr>
        </p:nvSpPr>
        <p:spPr>
          <a:xfrm>
            <a:off x="29845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32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3094" y="5950202"/>
            <a:ext cx="4533831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33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854" y="5464909"/>
            <a:ext cx="4535448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</a:p>
        </p:txBody>
      </p:sp>
      <p:sp>
        <p:nvSpPr>
          <p:cNvPr id="20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948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-Copy/4xImage/Pullout Bor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6851650" y="1296000"/>
            <a:ext cx="4537075" cy="512961"/>
          </a:xfrm>
        </p:spPr>
        <p:txBody>
          <a:bodyPr wrap="square" lIns="46800" rIns="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endParaRPr lang="en-GB"/>
          </a:p>
        </p:txBody>
      </p:sp>
      <p:sp>
        <p:nvSpPr>
          <p:cNvPr id="25" name="Content Placeholder 1"/>
          <p:cNvSpPr>
            <a:spLocks noGrp="1"/>
          </p:cNvSpPr>
          <p:nvPr>
            <p:ph sz="quarter" idx="21"/>
          </p:nvPr>
        </p:nvSpPr>
        <p:spPr>
          <a:xfrm>
            <a:off x="6851604" y="2070000"/>
            <a:ext cx="4537356" cy="1282402"/>
          </a:xfrm>
        </p:spPr>
        <p:txBody>
          <a:bodyPr wrap="square" lIns="46800" rIns="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6851650" y="799200"/>
            <a:ext cx="4537075" cy="493340"/>
          </a:xfrm>
        </p:spPr>
        <p:txBody>
          <a:bodyPr lIns="46800" rIns="0"/>
          <a:lstStyle/>
          <a:p>
            <a:r>
              <a:rPr lang="en-US"/>
              <a:t>Click to add title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803275" y="799199"/>
            <a:ext cx="4537075" cy="3242575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33" hasCustomPrompt="1"/>
          </p:nvPr>
        </p:nvSpPr>
        <p:spPr>
          <a:xfrm>
            <a:off x="803275" y="4292600"/>
            <a:ext cx="1346400" cy="17653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34" hasCustomPrompt="1"/>
          </p:nvPr>
        </p:nvSpPr>
        <p:spPr>
          <a:xfrm>
            <a:off x="2398612" y="4292600"/>
            <a:ext cx="1346400" cy="17653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35" hasCustomPrompt="1"/>
          </p:nvPr>
        </p:nvSpPr>
        <p:spPr>
          <a:xfrm>
            <a:off x="3993950" y="4292600"/>
            <a:ext cx="1346400" cy="1765300"/>
          </a:xfrm>
          <a:solidFill>
            <a:schemeClr val="bg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16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/>
              <a:t>Click to add Picture</a:t>
            </a:r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36"/>
          </p:nvPr>
        </p:nvSpPr>
        <p:spPr>
          <a:xfrm>
            <a:off x="298800" y="229500"/>
            <a:ext cx="5545138" cy="1347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33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6852056" y="5916462"/>
            <a:ext cx="4536928" cy="128240"/>
          </a:xfrm>
        </p:spPr>
        <p:txBody>
          <a:bodyPr wrap="square" lIns="46800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GB"/>
              <a:t>Click to add source</a:t>
            </a:r>
          </a:p>
        </p:txBody>
      </p:sp>
      <p:sp>
        <p:nvSpPr>
          <p:cNvPr id="34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6850830" y="5387591"/>
            <a:ext cx="4535728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486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Image/One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/>
          <p:cNvSpPr>
            <a:spLocks noGrp="1"/>
          </p:cNvSpPr>
          <p:nvPr>
            <p:ph type="pic" sz="quarter" idx="30" hasCustomPrompt="1"/>
          </p:nvPr>
        </p:nvSpPr>
        <p:spPr>
          <a:xfrm>
            <a:off x="0" y="0"/>
            <a:ext cx="12192000" cy="2060575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803274" y="800099"/>
            <a:ext cx="10585452" cy="241676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3496818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18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4" y="4027543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20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22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5976660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24" name="Content Placeholder 4"/>
          <p:cNvSpPr>
            <a:spLocks noGrp="1"/>
          </p:cNvSpPr>
          <p:nvPr>
            <p:ph sz="quarter" idx="34"/>
          </p:nvPr>
        </p:nvSpPr>
        <p:spPr>
          <a:xfrm>
            <a:off x="803274" y="4540503"/>
            <a:ext cx="8064499" cy="1277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995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Image/Two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9"/>
          <p:cNvSpPr>
            <a:spLocks noGrp="1"/>
          </p:cNvSpPr>
          <p:nvPr>
            <p:ph type="pic" sz="quarter" idx="30" hasCustomPrompt="1"/>
          </p:nvPr>
        </p:nvSpPr>
        <p:spPr>
          <a:xfrm>
            <a:off x="0" y="0"/>
            <a:ext cx="12192000" cy="2060575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803274" y="800099"/>
            <a:ext cx="10585452" cy="241676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0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3496818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21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4" y="4027543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22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24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5976660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26" name="Content Placeholder 4"/>
          <p:cNvSpPr>
            <a:spLocks noGrp="1"/>
          </p:cNvSpPr>
          <p:nvPr>
            <p:ph sz="quarter" idx="34"/>
          </p:nvPr>
        </p:nvSpPr>
        <p:spPr>
          <a:xfrm>
            <a:off x="803274" y="4540503"/>
            <a:ext cx="3906249" cy="1277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Content Placeholder 4"/>
          <p:cNvSpPr>
            <a:spLocks noGrp="1"/>
          </p:cNvSpPr>
          <p:nvPr>
            <p:ph sz="quarter" idx="35"/>
          </p:nvPr>
        </p:nvSpPr>
        <p:spPr>
          <a:xfrm>
            <a:off x="4961524" y="4540503"/>
            <a:ext cx="3906250" cy="1277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654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One Col/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2"/>
            <a:ext cx="12192000" cy="4797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803274" y="3614869"/>
            <a:ext cx="10585452" cy="244303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6327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2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4" y="1337052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23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3286169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24" name="Content Placeholder 4"/>
          <p:cNvSpPr>
            <a:spLocks noGrp="1"/>
          </p:cNvSpPr>
          <p:nvPr>
            <p:ph sz="quarter" idx="34"/>
          </p:nvPr>
        </p:nvSpPr>
        <p:spPr>
          <a:xfrm>
            <a:off x="803274" y="1846800"/>
            <a:ext cx="8064499" cy="1277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8974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Two Col/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2"/>
            <a:ext cx="12192000" cy="4797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803274" y="3614869"/>
            <a:ext cx="10585452" cy="244303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4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20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5276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2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4" y="1336001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23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3285118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24" name="Content Placeholder 4"/>
          <p:cNvSpPr>
            <a:spLocks noGrp="1"/>
          </p:cNvSpPr>
          <p:nvPr>
            <p:ph sz="quarter" idx="34"/>
          </p:nvPr>
        </p:nvSpPr>
        <p:spPr>
          <a:xfrm>
            <a:off x="803274" y="1846800"/>
            <a:ext cx="3906000" cy="1277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5" name="Content Placeholder 4"/>
          <p:cNvSpPr>
            <a:spLocks noGrp="1"/>
          </p:cNvSpPr>
          <p:nvPr>
            <p:ph sz="quarter" idx="35"/>
          </p:nvPr>
        </p:nvSpPr>
        <p:spPr>
          <a:xfrm>
            <a:off x="4961773" y="1846800"/>
            <a:ext cx="3906000" cy="1277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9896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-Copy/Image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9"/>
          <p:cNvSpPr>
            <a:spLocks noGrp="1"/>
          </p:cNvSpPr>
          <p:nvPr>
            <p:ph type="pic" sz="quarter" idx="30" hasCustomPrompt="1"/>
          </p:nvPr>
        </p:nvSpPr>
        <p:spPr>
          <a:xfrm>
            <a:off x="6096000" y="0"/>
            <a:ext cx="6096000" cy="68580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8" hasCustomPrompt="1"/>
          </p:nvPr>
        </p:nvSpPr>
        <p:spPr>
          <a:xfrm>
            <a:off x="6851650" y="799199"/>
            <a:ext cx="4537075" cy="525870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799200"/>
            <a:ext cx="4537075" cy="498598"/>
          </a:xfrm>
        </p:spPr>
        <p:txBody>
          <a:bodyPr wrap="square" lIns="0" rIns="46800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11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17" y="1296000"/>
            <a:ext cx="4536053" cy="512961"/>
          </a:xfrm>
        </p:spPr>
        <p:txBody>
          <a:bodyPr wrap="square" lIns="0" rIns="4680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endParaRPr lang="en-GB"/>
          </a:p>
        </p:txBody>
      </p:sp>
      <p:sp>
        <p:nvSpPr>
          <p:cNvPr id="12" name="Content Placeholder 1"/>
          <p:cNvSpPr>
            <a:spLocks noGrp="1"/>
          </p:cNvSpPr>
          <p:nvPr>
            <p:ph sz="quarter" idx="12"/>
          </p:nvPr>
        </p:nvSpPr>
        <p:spPr>
          <a:xfrm>
            <a:off x="803233" y="2070000"/>
            <a:ext cx="4536333" cy="1282402"/>
          </a:xfrm>
        </p:spPr>
        <p:txBody>
          <a:bodyPr wrap="square" lIns="0" rIns="4680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1"/>
          </p:nvPr>
        </p:nvSpPr>
        <p:spPr>
          <a:xfrm>
            <a:off x="29880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3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3999" y="5971613"/>
            <a:ext cx="4535311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  <a:endParaRPr lang="en-GB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4637" y="5255487"/>
            <a:ext cx="4534706" cy="716126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  <a:br>
              <a:rPr lang="en-GB"/>
            </a:br>
            <a:endParaRPr lang="en-GB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52147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"/>
            <a:ext cx="12192000" cy="6057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6327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16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4" y="1337052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18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5553075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21" name="Content Placeholder 4"/>
          <p:cNvSpPr>
            <a:spLocks noGrp="1"/>
          </p:cNvSpPr>
          <p:nvPr>
            <p:ph sz="quarter" idx="34"/>
          </p:nvPr>
        </p:nvSpPr>
        <p:spPr>
          <a:xfrm>
            <a:off x="803274" y="1846800"/>
            <a:ext cx="10585451" cy="3453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9111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1"/>
            <a:ext cx="12192000" cy="6057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6327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16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4" y="1337052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18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5553075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22" name="Content Placeholder 4"/>
          <p:cNvSpPr>
            <a:spLocks noGrp="1"/>
          </p:cNvSpPr>
          <p:nvPr>
            <p:ph sz="quarter" idx="34"/>
          </p:nvPr>
        </p:nvSpPr>
        <p:spPr>
          <a:xfrm>
            <a:off x="803274" y="1846800"/>
            <a:ext cx="5157511" cy="3453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Content Placeholder 4"/>
          <p:cNvSpPr>
            <a:spLocks noGrp="1"/>
          </p:cNvSpPr>
          <p:nvPr>
            <p:ph sz="quarter" idx="35"/>
          </p:nvPr>
        </p:nvSpPr>
        <p:spPr>
          <a:xfrm>
            <a:off x="6221273" y="1846800"/>
            <a:ext cx="5158800" cy="3453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950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1"/>
            <a:ext cx="12192000" cy="6057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20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6327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21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3" y="1337052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22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5553075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23" name="Content Placeholder 4"/>
          <p:cNvSpPr>
            <a:spLocks noGrp="1"/>
          </p:cNvSpPr>
          <p:nvPr>
            <p:ph sz="quarter" idx="34"/>
          </p:nvPr>
        </p:nvSpPr>
        <p:spPr>
          <a:xfrm>
            <a:off x="803273" y="1846800"/>
            <a:ext cx="3358800" cy="3453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Content Placeholder 4"/>
          <p:cNvSpPr>
            <a:spLocks noGrp="1"/>
          </p:cNvSpPr>
          <p:nvPr>
            <p:ph sz="quarter" idx="35"/>
          </p:nvPr>
        </p:nvSpPr>
        <p:spPr>
          <a:xfrm>
            <a:off x="4416750" y="1846800"/>
            <a:ext cx="3358501" cy="3453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5" name="Content Placeholder 4"/>
          <p:cNvSpPr>
            <a:spLocks noGrp="1"/>
          </p:cNvSpPr>
          <p:nvPr>
            <p:ph sz="quarter" idx="36"/>
          </p:nvPr>
        </p:nvSpPr>
        <p:spPr>
          <a:xfrm>
            <a:off x="8027876" y="1846800"/>
            <a:ext cx="3358800" cy="3453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3783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Desc/Image/Media/Proces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"/>
            <a:ext cx="12192000" cy="6057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32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6327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33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3" y="1337052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34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5553075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35" name="Content Placeholder 4"/>
          <p:cNvSpPr>
            <a:spLocks noGrp="1"/>
          </p:cNvSpPr>
          <p:nvPr>
            <p:ph sz="quarter" idx="34"/>
          </p:nvPr>
        </p:nvSpPr>
        <p:spPr>
          <a:xfrm>
            <a:off x="803273" y="1846800"/>
            <a:ext cx="3358800" cy="1990800"/>
          </a:xfrm>
          <a:solidFill>
            <a:schemeClr val="bg2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6" name="Content Placeholder 4"/>
          <p:cNvSpPr>
            <a:spLocks noGrp="1"/>
          </p:cNvSpPr>
          <p:nvPr>
            <p:ph sz="quarter" idx="35"/>
          </p:nvPr>
        </p:nvSpPr>
        <p:spPr>
          <a:xfrm>
            <a:off x="4414698" y="1846800"/>
            <a:ext cx="3358501" cy="1990800"/>
          </a:xfrm>
          <a:solidFill>
            <a:schemeClr val="bg2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7" name="Content Placeholder 4"/>
          <p:cNvSpPr>
            <a:spLocks noGrp="1"/>
          </p:cNvSpPr>
          <p:nvPr>
            <p:ph sz="quarter" idx="36"/>
          </p:nvPr>
        </p:nvSpPr>
        <p:spPr>
          <a:xfrm>
            <a:off x="8027876" y="1846800"/>
            <a:ext cx="3358800" cy="1990800"/>
          </a:xfrm>
          <a:solidFill>
            <a:schemeClr val="bg2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8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803273" y="1846800"/>
            <a:ext cx="569601" cy="569601"/>
          </a:xfrm>
          <a:solidFill>
            <a:schemeClr val="tx1"/>
          </a:solidFill>
          <a:ln w="50800" cap="sq">
            <a:noFill/>
            <a:miter lim="800000"/>
          </a:ln>
        </p:spPr>
        <p:txBody>
          <a:bodyPr wrap="square" lIns="36000" tIns="72000" rIns="36000" bIns="72000" anchor="ctr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2000" b="1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39" name="Text Placeholder 3"/>
          <p:cNvSpPr>
            <a:spLocks noGrp="1"/>
          </p:cNvSpPr>
          <p:nvPr>
            <p:ph type="body" sz="quarter" idx="37" hasCustomPrompt="1"/>
          </p:nvPr>
        </p:nvSpPr>
        <p:spPr>
          <a:xfrm>
            <a:off x="4416750" y="1846800"/>
            <a:ext cx="569601" cy="569601"/>
          </a:xfrm>
          <a:solidFill>
            <a:schemeClr val="tx1"/>
          </a:solidFill>
          <a:ln w="50800" cap="sq">
            <a:noFill/>
            <a:miter lim="800000"/>
          </a:ln>
        </p:spPr>
        <p:txBody>
          <a:bodyPr wrap="square" lIns="36000" tIns="72000" rIns="36000" bIns="72000" anchor="ctr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2000" b="1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40" name="Text Placeholder 3"/>
          <p:cNvSpPr>
            <a:spLocks noGrp="1"/>
          </p:cNvSpPr>
          <p:nvPr>
            <p:ph type="body" sz="quarter" idx="38" hasCustomPrompt="1"/>
          </p:nvPr>
        </p:nvSpPr>
        <p:spPr>
          <a:xfrm>
            <a:off x="8027876" y="1846800"/>
            <a:ext cx="569601" cy="569601"/>
          </a:xfrm>
          <a:solidFill>
            <a:schemeClr val="tx1"/>
          </a:solidFill>
          <a:ln w="50800" cap="sq">
            <a:noFill/>
            <a:miter lim="800000"/>
          </a:ln>
        </p:spPr>
        <p:txBody>
          <a:bodyPr wrap="square" lIns="36000" tIns="72000" rIns="36000" bIns="72000" anchor="ctr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2000" b="1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41" name="Content Placeholder 2"/>
          <p:cNvSpPr>
            <a:spLocks noGrp="1"/>
          </p:cNvSpPr>
          <p:nvPr>
            <p:ph sz="quarter" idx="14" hasCustomPrompt="1"/>
          </p:nvPr>
        </p:nvSpPr>
        <p:spPr>
          <a:xfrm>
            <a:off x="803274" y="3837600"/>
            <a:ext cx="3358799" cy="1463063"/>
          </a:xfrm>
        </p:spPr>
        <p:txBody>
          <a:bodyPr lIns="252000" tIns="252000" rIns="252000" bIns="252000">
            <a:noAutofit/>
          </a:bodyPr>
          <a:lstStyle>
            <a:lvl1pPr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42" name="Content Placeholder 2"/>
          <p:cNvSpPr>
            <a:spLocks noGrp="1"/>
          </p:cNvSpPr>
          <p:nvPr>
            <p:ph sz="quarter" idx="29" hasCustomPrompt="1"/>
          </p:nvPr>
        </p:nvSpPr>
        <p:spPr>
          <a:xfrm>
            <a:off x="4414698" y="3837600"/>
            <a:ext cx="3360016" cy="1463063"/>
          </a:xfrm>
        </p:spPr>
        <p:txBody>
          <a:bodyPr lIns="252000" tIns="252000" rIns="252000" bIns="252000">
            <a:noAutofit/>
          </a:bodyPr>
          <a:lstStyle>
            <a:lvl1pPr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43" name="Content Placeholder 2"/>
          <p:cNvSpPr>
            <a:spLocks noGrp="1"/>
          </p:cNvSpPr>
          <p:nvPr>
            <p:ph sz="quarter" idx="31" hasCustomPrompt="1"/>
          </p:nvPr>
        </p:nvSpPr>
        <p:spPr>
          <a:xfrm>
            <a:off x="8027876" y="3837600"/>
            <a:ext cx="3358800" cy="1463063"/>
          </a:xfrm>
        </p:spPr>
        <p:txBody>
          <a:bodyPr lIns="252000" tIns="252000" rIns="252000" bIns="252000">
            <a:noAutofit/>
          </a:bodyPr>
          <a:lstStyle>
            <a:lvl1pPr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21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827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Desc/Image/Media/Proces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 userDrawn="1"/>
        </p:nvSpPr>
        <p:spPr>
          <a:xfrm>
            <a:off x="0" y="1"/>
            <a:ext cx="12192000" cy="6057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30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6327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31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3" y="1337052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32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5176" y="5553075"/>
            <a:ext cx="504000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</a:p>
        </p:txBody>
      </p:sp>
      <p:sp>
        <p:nvSpPr>
          <p:cNvPr id="33" name="Content Placeholder 4"/>
          <p:cNvSpPr>
            <a:spLocks noGrp="1"/>
          </p:cNvSpPr>
          <p:nvPr>
            <p:ph sz="quarter" idx="34"/>
          </p:nvPr>
        </p:nvSpPr>
        <p:spPr>
          <a:xfrm>
            <a:off x="803273" y="1846800"/>
            <a:ext cx="2016000" cy="1620000"/>
          </a:xfrm>
          <a:solidFill>
            <a:schemeClr val="bg2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803273" y="1846800"/>
            <a:ext cx="569601" cy="569601"/>
          </a:xfrm>
          <a:solidFill>
            <a:schemeClr val="tx1"/>
          </a:solidFill>
          <a:ln w="50800" cap="sq">
            <a:noFill/>
            <a:miter lim="800000"/>
          </a:ln>
        </p:spPr>
        <p:txBody>
          <a:bodyPr wrap="square" lIns="36000" tIns="72000" rIns="36000" bIns="72000" anchor="ctr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2000" b="1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35" name="Content Placeholder 2"/>
          <p:cNvSpPr>
            <a:spLocks noGrp="1"/>
          </p:cNvSpPr>
          <p:nvPr>
            <p:ph sz="quarter" idx="14" hasCustomPrompt="1"/>
          </p:nvPr>
        </p:nvSpPr>
        <p:spPr>
          <a:xfrm>
            <a:off x="2819273" y="1846800"/>
            <a:ext cx="3106387" cy="1620000"/>
          </a:xfrm>
        </p:spPr>
        <p:txBody>
          <a:bodyPr lIns="252000" tIns="252000" rIns="252000" bIns="252000">
            <a:noAutofit/>
          </a:bodyPr>
          <a:lstStyle>
            <a:lvl1pPr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36" name="Content Placeholder 4"/>
          <p:cNvSpPr>
            <a:spLocks noGrp="1"/>
          </p:cNvSpPr>
          <p:nvPr>
            <p:ph sz="quarter" idx="35"/>
          </p:nvPr>
        </p:nvSpPr>
        <p:spPr>
          <a:xfrm>
            <a:off x="803273" y="3686263"/>
            <a:ext cx="2016000" cy="1620000"/>
          </a:xfrm>
          <a:solidFill>
            <a:schemeClr val="bg2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7" name="Text Placeholder 3"/>
          <p:cNvSpPr>
            <a:spLocks noGrp="1"/>
          </p:cNvSpPr>
          <p:nvPr>
            <p:ph type="body" sz="quarter" idx="36" hasCustomPrompt="1"/>
          </p:nvPr>
        </p:nvSpPr>
        <p:spPr>
          <a:xfrm>
            <a:off x="803273" y="3686263"/>
            <a:ext cx="569601" cy="569601"/>
          </a:xfrm>
          <a:solidFill>
            <a:schemeClr val="tx1"/>
          </a:solidFill>
          <a:ln w="50800" cap="sq">
            <a:noFill/>
            <a:miter lim="800000"/>
          </a:ln>
        </p:spPr>
        <p:txBody>
          <a:bodyPr wrap="square" lIns="36000" tIns="72000" rIns="36000" bIns="72000" anchor="ctr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2000" b="1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38" name="Content Placeholder 2"/>
          <p:cNvSpPr>
            <a:spLocks noGrp="1"/>
          </p:cNvSpPr>
          <p:nvPr>
            <p:ph sz="quarter" idx="37" hasCustomPrompt="1"/>
          </p:nvPr>
        </p:nvSpPr>
        <p:spPr>
          <a:xfrm>
            <a:off x="2819273" y="3686263"/>
            <a:ext cx="3106387" cy="1620000"/>
          </a:xfrm>
        </p:spPr>
        <p:txBody>
          <a:bodyPr lIns="252000" tIns="252000" rIns="252000" bIns="252000">
            <a:noAutofit/>
          </a:bodyPr>
          <a:lstStyle>
            <a:lvl1pPr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39" name="Content Placeholder 4"/>
          <p:cNvSpPr>
            <a:spLocks noGrp="1"/>
          </p:cNvSpPr>
          <p:nvPr>
            <p:ph sz="quarter" idx="38"/>
          </p:nvPr>
        </p:nvSpPr>
        <p:spPr>
          <a:xfrm>
            <a:off x="6266338" y="1846800"/>
            <a:ext cx="2016000" cy="1620000"/>
          </a:xfrm>
          <a:solidFill>
            <a:schemeClr val="bg2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0" name="Text Placeholder 3"/>
          <p:cNvSpPr>
            <a:spLocks noGrp="1"/>
          </p:cNvSpPr>
          <p:nvPr>
            <p:ph type="body" sz="quarter" idx="39" hasCustomPrompt="1"/>
          </p:nvPr>
        </p:nvSpPr>
        <p:spPr>
          <a:xfrm>
            <a:off x="6266338" y="1846800"/>
            <a:ext cx="569601" cy="569601"/>
          </a:xfrm>
          <a:solidFill>
            <a:schemeClr val="tx1"/>
          </a:solidFill>
          <a:ln w="50800" cap="sq">
            <a:noFill/>
            <a:miter lim="800000"/>
          </a:ln>
        </p:spPr>
        <p:txBody>
          <a:bodyPr wrap="square" lIns="36000" tIns="72000" rIns="36000" bIns="72000" anchor="ctr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2000" b="1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41" name="Content Placeholder 2"/>
          <p:cNvSpPr>
            <a:spLocks noGrp="1"/>
          </p:cNvSpPr>
          <p:nvPr>
            <p:ph sz="quarter" idx="40" hasCustomPrompt="1"/>
          </p:nvPr>
        </p:nvSpPr>
        <p:spPr>
          <a:xfrm>
            <a:off x="8282338" y="1846800"/>
            <a:ext cx="3106387" cy="1620000"/>
          </a:xfrm>
        </p:spPr>
        <p:txBody>
          <a:bodyPr lIns="252000" tIns="252000" rIns="252000" bIns="252000">
            <a:noAutofit/>
          </a:bodyPr>
          <a:lstStyle>
            <a:lvl1pPr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42" name="Content Placeholder 4"/>
          <p:cNvSpPr>
            <a:spLocks noGrp="1"/>
          </p:cNvSpPr>
          <p:nvPr>
            <p:ph sz="quarter" idx="41"/>
          </p:nvPr>
        </p:nvSpPr>
        <p:spPr>
          <a:xfrm>
            <a:off x="6266338" y="3686263"/>
            <a:ext cx="2016000" cy="1620000"/>
          </a:xfrm>
          <a:solidFill>
            <a:schemeClr val="bg2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42" hasCustomPrompt="1"/>
          </p:nvPr>
        </p:nvSpPr>
        <p:spPr>
          <a:xfrm>
            <a:off x="6266338" y="3686263"/>
            <a:ext cx="569601" cy="569601"/>
          </a:xfrm>
          <a:solidFill>
            <a:schemeClr val="tx1"/>
          </a:solidFill>
          <a:ln w="50800" cap="sq">
            <a:noFill/>
            <a:miter lim="800000"/>
          </a:ln>
        </p:spPr>
        <p:txBody>
          <a:bodyPr wrap="square" lIns="36000" tIns="72000" rIns="36000" bIns="72000" anchor="ctr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buNone/>
              <a:defRPr sz="2000" b="1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XX</a:t>
            </a:r>
            <a:endParaRPr lang="en-GB"/>
          </a:p>
        </p:txBody>
      </p:sp>
      <p:sp>
        <p:nvSpPr>
          <p:cNvPr id="44" name="Content Placeholder 2"/>
          <p:cNvSpPr>
            <a:spLocks noGrp="1"/>
          </p:cNvSpPr>
          <p:nvPr>
            <p:ph sz="quarter" idx="43" hasCustomPrompt="1"/>
          </p:nvPr>
        </p:nvSpPr>
        <p:spPr>
          <a:xfrm>
            <a:off x="8282338" y="3686263"/>
            <a:ext cx="3106387" cy="1620000"/>
          </a:xfrm>
        </p:spPr>
        <p:txBody>
          <a:bodyPr lIns="252000" tIns="252000" rIns="252000" bIns="252000">
            <a:noAutofit/>
          </a:bodyPr>
          <a:lstStyle>
            <a:lvl1pPr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add text</a:t>
            </a:r>
            <a:endParaRPr lang="en-GB"/>
          </a:p>
        </p:txBody>
      </p:sp>
      <p:sp>
        <p:nvSpPr>
          <p:cNvPr id="23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193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Ed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7"/>
          <p:cNvSpPr>
            <a:spLocks noGrp="1"/>
          </p:cNvSpPr>
          <p:nvPr>
            <p:ph sz="quarter" idx="28" hasCustomPrompt="1"/>
          </p:nvPr>
        </p:nvSpPr>
        <p:spPr>
          <a:xfrm>
            <a:off x="803273" y="810000"/>
            <a:ext cx="3358800" cy="2504700"/>
          </a:xfrm>
          <a:solidFill>
            <a:schemeClr val="tx1"/>
          </a:solidFill>
        </p:spPr>
        <p:txBody>
          <a:bodyPr lIns="504000" tIns="504000" rIns="504000" bIns="504000"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0" name="Content Placeholder 7"/>
          <p:cNvSpPr>
            <a:spLocks noGrp="1"/>
          </p:cNvSpPr>
          <p:nvPr>
            <p:ph sz="quarter" idx="29" hasCustomPrompt="1"/>
          </p:nvPr>
        </p:nvSpPr>
        <p:spPr>
          <a:xfrm>
            <a:off x="803273" y="3553200"/>
            <a:ext cx="3358800" cy="2504700"/>
          </a:xfrm>
          <a:solidFill>
            <a:schemeClr val="bg1"/>
          </a:solidFill>
        </p:spPr>
        <p:txBody>
          <a:bodyPr lIns="504000" tIns="504000" rIns="504000" bIns="504000">
            <a:noAutofit/>
          </a:bodyPr>
          <a:lstStyle>
            <a:lvl1pPr>
              <a:defRPr sz="1600" baseline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1" name="Content Placeholder 7"/>
          <p:cNvSpPr>
            <a:spLocks noGrp="1"/>
          </p:cNvSpPr>
          <p:nvPr>
            <p:ph sz="quarter" idx="30" hasCustomPrompt="1"/>
          </p:nvPr>
        </p:nvSpPr>
        <p:spPr>
          <a:xfrm>
            <a:off x="4400549" y="810000"/>
            <a:ext cx="3358800" cy="2504700"/>
          </a:xfrm>
          <a:solidFill>
            <a:schemeClr val="bg1"/>
          </a:solidFill>
        </p:spPr>
        <p:txBody>
          <a:bodyPr lIns="504000" tIns="504000" rIns="504000" bIns="504000">
            <a:noAutofit/>
          </a:bodyPr>
          <a:lstStyle>
            <a:lvl1pPr>
              <a:defRPr sz="1600" baseline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2" name="Content Placeholder 7"/>
          <p:cNvSpPr>
            <a:spLocks noGrp="1"/>
          </p:cNvSpPr>
          <p:nvPr>
            <p:ph sz="quarter" idx="31" hasCustomPrompt="1"/>
          </p:nvPr>
        </p:nvSpPr>
        <p:spPr>
          <a:xfrm>
            <a:off x="4400549" y="3553200"/>
            <a:ext cx="3358800" cy="2504700"/>
          </a:xfrm>
          <a:solidFill>
            <a:schemeClr val="tx1"/>
          </a:solidFill>
        </p:spPr>
        <p:txBody>
          <a:bodyPr lIns="504000" tIns="504000" rIns="504000" bIns="504000"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3" name="Content Placeholder 7"/>
          <p:cNvSpPr>
            <a:spLocks noGrp="1"/>
          </p:cNvSpPr>
          <p:nvPr>
            <p:ph sz="quarter" idx="34" hasCustomPrompt="1"/>
          </p:nvPr>
        </p:nvSpPr>
        <p:spPr>
          <a:xfrm>
            <a:off x="7997825" y="810000"/>
            <a:ext cx="3358800" cy="2504700"/>
          </a:xfrm>
          <a:solidFill>
            <a:schemeClr val="tx1"/>
          </a:solidFill>
        </p:spPr>
        <p:txBody>
          <a:bodyPr lIns="504000" tIns="504000" rIns="504000" bIns="504000"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4" name="Content Placeholder 7"/>
          <p:cNvSpPr>
            <a:spLocks noGrp="1"/>
          </p:cNvSpPr>
          <p:nvPr>
            <p:ph sz="quarter" idx="35" hasCustomPrompt="1"/>
          </p:nvPr>
        </p:nvSpPr>
        <p:spPr>
          <a:xfrm>
            <a:off x="7997825" y="3553200"/>
            <a:ext cx="3358800" cy="2504700"/>
          </a:xfrm>
          <a:solidFill>
            <a:schemeClr val="bg1"/>
          </a:solidFill>
        </p:spPr>
        <p:txBody>
          <a:bodyPr lIns="504000" tIns="504000" rIns="504000" bIns="504000">
            <a:no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5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28" name="Title 1"/>
          <p:cNvSpPr>
            <a:spLocks noGrp="1"/>
          </p:cNvSpPr>
          <p:nvPr>
            <p:ph type="title" hasCustomPrompt="1"/>
          </p:nvPr>
        </p:nvSpPr>
        <p:spPr>
          <a:xfrm>
            <a:off x="1015822" y="1150238"/>
            <a:ext cx="2933701" cy="974626"/>
          </a:xfrm>
        </p:spPr>
        <p:txBody>
          <a:bodyPr wrap="square">
            <a:sp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5499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Ed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7"/>
          <p:cNvSpPr>
            <a:spLocks noGrp="1"/>
          </p:cNvSpPr>
          <p:nvPr>
            <p:ph sz="quarter" idx="28" hasCustomPrompt="1"/>
          </p:nvPr>
        </p:nvSpPr>
        <p:spPr>
          <a:xfrm>
            <a:off x="803273" y="808225"/>
            <a:ext cx="2457113" cy="2504700"/>
          </a:xfrm>
          <a:solidFill>
            <a:schemeClr val="tx1"/>
          </a:solidFill>
        </p:spPr>
        <p:txBody>
          <a:bodyPr lIns="504000" tIns="504000" rIns="504000" bIns="504000"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6" name="Content Placeholder 7"/>
          <p:cNvSpPr>
            <a:spLocks noGrp="1"/>
          </p:cNvSpPr>
          <p:nvPr>
            <p:ph sz="quarter" idx="29" hasCustomPrompt="1"/>
          </p:nvPr>
        </p:nvSpPr>
        <p:spPr>
          <a:xfrm>
            <a:off x="803273" y="3553200"/>
            <a:ext cx="2458800" cy="2504700"/>
          </a:xfrm>
          <a:solidFill>
            <a:schemeClr val="bg1"/>
          </a:solidFill>
        </p:spPr>
        <p:txBody>
          <a:bodyPr lIns="504000" tIns="504000" rIns="504000" bIns="504000">
            <a:noAutofit/>
          </a:bodyPr>
          <a:lstStyle>
            <a:lvl1pPr>
              <a:defRPr sz="1600" baseline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7" name="Content Placeholder 7"/>
          <p:cNvSpPr>
            <a:spLocks noGrp="1"/>
          </p:cNvSpPr>
          <p:nvPr>
            <p:ph sz="quarter" idx="30" hasCustomPrompt="1"/>
          </p:nvPr>
        </p:nvSpPr>
        <p:spPr>
          <a:xfrm>
            <a:off x="3512796" y="808225"/>
            <a:ext cx="2457113" cy="2504700"/>
          </a:xfrm>
          <a:solidFill>
            <a:schemeClr val="bg1"/>
          </a:solidFill>
        </p:spPr>
        <p:txBody>
          <a:bodyPr lIns="504000" tIns="504000" rIns="504000" bIns="504000">
            <a:noAutofit/>
          </a:bodyPr>
          <a:lstStyle>
            <a:lvl1pPr>
              <a:defRPr sz="1600" baseline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8" name="Content Placeholder 7"/>
          <p:cNvSpPr>
            <a:spLocks noGrp="1"/>
          </p:cNvSpPr>
          <p:nvPr>
            <p:ph sz="quarter" idx="31" hasCustomPrompt="1"/>
          </p:nvPr>
        </p:nvSpPr>
        <p:spPr>
          <a:xfrm>
            <a:off x="3512796" y="3553200"/>
            <a:ext cx="2458800" cy="2504700"/>
          </a:xfrm>
          <a:solidFill>
            <a:schemeClr val="tx1"/>
          </a:solidFill>
        </p:spPr>
        <p:txBody>
          <a:bodyPr lIns="504000" tIns="504000" rIns="504000" bIns="504000"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9" name="Content Placeholder 7"/>
          <p:cNvSpPr>
            <a:spLocks noGrp="1"/>
          </p:cNvSpPr>
          <p:nvPr>
            <p:ph sz="quarter" idx="34" hasCustomPrompt="1"/>
          </p:nvPr>
        </p:nvSpPr>
        <p:spPr>
          <a:xfrm>
            <a:off x="6222319" y="808225"/>
            <a:ext cx="2457113" cy="2504700"/>
          </a:xfrm>
          <a:solidFill>
            <a:schemeClr val="tx1"/>
          </a:solidFill>
        </p:spPr>
        <p:txBody>
          <a:bodyPr lIns="504000" tIns="504000" rIns="504000" bIns="504000"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0" name="Content Placeholder 7"/>
          <p:cNvSpPr>
            <a:spLocks noGrp="1"/>
          </p:cNvSpPr>
          <p:nvPr>
            <p:ph sz="quarter" idx="35" hasCustomPrompt="1"/>
          </p:nvPr>
        </p:nvSpPr>
        <p:spPr>
          <a:xfrm>
            <a:off x="6222319" y="3553200"/>
            <a:ext cx="2458800" cy="2504700"/>
          </a:xfrm>
          <a:solidFill>
            <a:schemeClr val="bg1"/>
          </a:solidFill>
        </p:spPr>
        <p:txBody>
          <a:bodyPr lIns="504000" tIns="504000" rIns="504000" bIns="504000">
            <a:no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8" name="Footer Placeholder 1"/>
          <p:cNvSpPr>
            <a:spLocks noGrp="1"/>
          </p:cNvSpPr>
          <p:nvPr>
            <p:ph type="ftr" sz="quarter" idx="32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31" name="Title 1"/>
          <p:cNvSpPr>
            <a:spLocks noGrp="1"/>
          </p:cNvSpPr>
          <p:nvPr>
            <p:ph type="title" hasCustomPrompt="1"/>
          </p:nvPr>
        </p:nvSpPr>
        <p:spPr>
          <a:xfrm>
            <a:off x="1015823" y="1150238"/>
            <a:ext cx="1995392" cy="974626"/>
          </a:xfrm>
        </p:spPr>
        <p:txBody>
          <a:bodyPr wrap="square">
            <a:sp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32" name="Content Placeholder 7"/>
          <p:cNvSpPr>
            <a:spLocks noGrp="1"/>
          </p:cNvSpPr>
          <p:nvPr>
            <p:ph sz="quarter" idx="36" hasCustomPrompt="1"/>
          </p:nvPr>
        </p:nvSpPr>
        <p:spPr>
          <a:xfrm>
            <a:off x="8931841" y="808225"/>
            <a:ext cx="2457115" cy="2504700"/>
          </a:xfrm>
          <a:noFill/>
        </p:spPr>
        <p:txBody>
          <a:bodyPr lIns="504000" tIns="504000" rIns="504000" bIns="50400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3" name="Content Placeholder 7"/>
          <p:cNvSpPr>
            <a:spLocks noGrp="1"/>
          </p:cNvSpPr>
          <p:nvPr>
            <p:ph sz="quarter" idx="37" hasCustomPrompt="1"/>
          </p:nvPr>
        </p:nvSpPr>
        <p:spPr>
          <a:xfrm>
            <a:off x="8930156" y="3553200"/>
            <a:ext cx="2458800" cy="2504700"/>
          </a:xfrm>
          <a:solidFill>
            <a:schemeClr val="tx1"/>
          </a:solidFill>
        </p:spPr>
        <p:txBody>
          <a:bodyPr lIns="504000" tIns="504000" rIns="504000" bIns="504000"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2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918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ontent Placeholder 1"/>
          <p:cNvSpPr>
            <a:spLocks noGrp="1"/>
          </p:cNvSpPr>
          <p:nvPr>
            <p:ph sz="quarter" idx="12"/>
          </p:nvPr>
        </p:nvSpPr>
        <p:spPr>
          <a:xfrm>
            <a:off x="1460498" y="1800000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3273" y="1800225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52" name="Content Placeholder 2"/>
          <p:cNvSpPr>
            <a:spLocks noGrp="1"/>
          </p:cNvSpPr>
          <p:nvPr>
            <p:ph sz="quarter" idx="19"/>
          </p:nvPr>
        </p:nvSpPr>
        <p:spPr>
          <a:xfrm>
            <a:off x="1460498" y="2764709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803273" y="2764934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54" name="Content Placeholder 3"/>
          <p:cNvSpPr>
            <a:spLocks noGrp="1"/>
          </p:cNvSpPr>
          <p:nvPr>
            <p:ph sz="quarter" idx="21"/>
          </p:nvPr>
        </p:nvSpPr>
        <p:spPr>
          <a:xfrm>
            <a:off x="1460498" y="3729418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803273" y="3729643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56" name="Content Placeholder 4"/>
          <p:cNvSpPr>
            <a:spLocks noGrp="1"/>
          </p:cNvSpPr>
          <p:nvPr>
            <p:ph sz="quarter" idx="23"/>
          </p:nvPr>
        </p:nvSpPr>
        <p:spPr>
          <a:xfrm>
            <a:off x="1460498" y="4694127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Picture Placeholder 4"/>
          <p:cNvSpPr>
            <a:spLocks noGrp="1"/>
          </p:cNvSpPr>
          <p:nvPr>
            <p:ph type="pic" sz="quarter" idx="24" hasCustomPrompt="1"/>
          </p:nvPr>
        </p:nvSpPr>
        <p:spPr>
          <a:xfrm>
            <a:off x="803273" y="4694352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58" name="Footer Placeholder 1"/>
          <p:cNvSpPr>
            <a:spLocks noGrp="1"/>
          </p:cNvSpPr>
          <p:nvPr>
            <p:ph type="ftr" sz="quarter" idx="46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61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6327"/>
            <a:ext cx="8064498" cy="498598"/>
          </a:xfrm>
        </p:spPr>
        <p:txBody>
          <a:bodyPr wrap="square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6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3" y="1337052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63" name="Content Placeholder 1"/>
          <p:cNvSpPr>
            <a:spLocks noGrp="1"/>
          </p:cNvSpPr>
          <p:nvPr>
            <p:ph sz="quarter" idx="48"/>
          </p:nvPr>
        </p:nvSpPr>
        <p:spPr>
          <a:xfrm>
            <a:off x="5072063" y="1800000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Picture Placeholder 2"/>
          <p:cNvSpPr>
            <a:spLocks noGrp="1"/>
          </p:cNvSpPr>
          <p:nvPr>
            <p:ph type="pic" sz="quarter" idx="49" hasCustomPrompt="1"/>
          </p:nvPr>
        </p:nvSpPr>
        <p:spPr>
          <a:xfrm>
            <a:off x="4414838" y="1800225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65" name="Content Placeholder 2"/>
          <p:cNvSpPr>
            <a:spLocks noGrp="1"/>
          </p:cNvSpPr>
          <p:nvPr>
            <p:ph sz="quarter" idx="50"/>
          </p:nvPr>
        </p:nvSpPr>
        <p:spPr>
          <a:xfrm>
            <a:off x="5072063" y="2764709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Picture Placeholder 2"/>
          <p:cNvSpPr>
            <a:spLocks noGrp="1"/>
          </p:cNvSpPr>
          <p:nvPr>
            <p:ph type="pic" sz="quarter" idx="51" hasCustomPrompt="1"/>
          </p:nvPr>
        </p:nvSpPr>
        <p:spPr>
          <a:xfrm>
            <a:off x="4414838" y="2764934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67" name="Content Placeholder 3"/>
          <p:cNvSpPr>
            <a:spLocks noGrp="1"/>
          </p:cNvSpPr>
          <p:nvPr>
            <p:ph sz="quarter" idx="52"/>
          </p:nvPr>
        </p:nvSpPr>
        <p:spPr>
          <a:xfrm>
            <a:off x="5072063" y="3729418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Picture Placeholder 3"/>
          <p:cNvSpPr>
            <a:spLocks noGrp="1"/>
          </p:cNvSpPr>
          <p:nvPr>
            <p:ph type="pic" sz="quarter" idx="53" hasCustomPrompt="1"/>
          </p:nvPr>
        </p:nvSpPr>
        <p:spPr>
          <a:xfrm>
            <a:off x="4414838" y="3729643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69" name="Content Placeholder 4"/>
          <p:cNvSpPr>
            <a:spLocks noGrp="1"/>
          </p:cNvSpPr>
          <p:nvPr>
            <p:ph sz="quarter" idx="54"/>
          </p:nvPr>
        </p:nvSpPr>
        <p:spPr>
          <a:xfrm>
            <a:off x="5072063" y="4694127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Picture Placeholder 4"/>
          <p:cNvSpPr>
            <a:spLocks noGrp="1"/>
          </p:cNvSpPr>
          <p:nvPr>
            <p:ph type="pic" sz="quarter" idx="55" hasCustomPrompt="1"/>
          </p:nvPr>
        </p:nvSpPr>
        <p:spPr>
          <a:xfrm>
            <a:off x="4414838" y="4694352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71" name="Content Placeholder 1"/>
          <p:cNvSpPr>
            <a:spLocks noGrp="1"/>
          </p:cNvSpPr>
          <p:nvPr>
            <p:ph sz="quarter" idx="56"/>
          </p:nvPr>
        </p:nvSpPr>
        <p:spPr>
          <a:xfrm>
            <a:off x="8670925" y="1800000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Picture Placeholder 2"/>
          <p:cNvSpPr>
            <a:spLocks noGrp="1"/>
          </p:cNvSpPr>
          <p:nvPr>
            <p:ph type="pic" sz="quarter" idx="57" hasCustomPrompt="1"/>
          </p:nvPr>
        </p:nvSpPr>
        <p:spPr>
          <a:xfrm>
            <a:off x="8013700" y="1800225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73" name="Content Placeholder 2"/>
          <p:cNvSpPr>
            <a:spLocks noGrp="1"/>
          </p:cNvSpPr>
          <p:nvPr>
            <p:ph sz="quarter" idx="58"/>
          </p:nvPr>
        </p:nvSpPr>
        <p:spPr>
          <a:xfrm>
            <a:off x="8670925" y="2764709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Picture Placeholder 2"/>
          <p:cNvSpPr>
            <a:spLocks noGrp="1"/>
          </p:cNvSpPr>
          <p:nvPr>
            <p:ph type="pic" sz="quarter" idx="59" hasCustomPrompt="1"/>
          </p:nvPr>
        </p:nvSpPr>
        <p:spPr>
          <a:xfrm>
            <a:off x="8013700" y="2764934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75" name="Content Placeholder 3"/>
          <p:cNvSpPr>
            <a:spLocks noGrp="1"/>
          </p:cNvSpPr>
          <p:nvPr>
            <p:ph sz="quarter" idx="60"/>
          </p:nvPr>
        </p:nvSpPr>
        <p:spPr>
          <a:xfrm>
            <a:off x="8670925" y="3729418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Picture Placeholder 3"/>
          <p:cNvSpPr>
            <a:spLocks noGrp="1"/>
          </p:cNvSpPr>
          <p:nvPr>
            <p:ph type="pic" sz="quarter" idx="61" hasCustomPrompt="1"/>
          </p:nvPr>
        </p:nvSpPr>
        <p:spPr>
          <a:xfrm>
            <a:off x="8013700" y="3729643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77" name="Content Placeholder 4"/>
          <p:cNvSpPr>
            <a:spLocks noGrp="1"/>
          </p:cNvSpPr>
          <p:nvPr>
            <p:ph sz="quarter" idx="62"/>
          </p:nvPr>
        </p:nvSpPr>
        <p:spPr>
          <a:xfrm>
            <a:off x="8670925" y="4694127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8" name="Picture Placeholder 4"/>
          <p:cNvSpPr>
            <a:spLocks noGrp="1"/>
          </p:cNvSpPr>
          <p:nvPr>
            <p:ph type="pic" sz="quarter" idx="63" hasCustomPrompt="1"/>
          </p:nvPr>
        </p:nvSpPr>
        <p:spPr>
          <a:xfrm>
            <a:off x="8013700" y="4694352"/>
            <a:ext cx="657225" cy="6270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33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sp>
        <p:nvSpPr>
          <p:cNvPr id="32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9678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Three Column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ontent Placeholder 1"/>
          <p:cNvSpPr>
            <a:spLocks noGrp="1"/>
          </p:cNvSpPr>
          <p:nvPr>
            <p:ph sz="quarter" idx="12"/>
          </p:nvPr>
        </p:nvSpPr>
        <p:spPr>
          <a:xfrm>
            <a:off x="1460498" y="1800000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3273" y="1800225"/>
            <a:ext cx="657225" cy="62706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52" name="Content Placeholder 2"/>
          <p:cNvSpPr>
            <a:spLocks noGrp="1"/>
          </p:cNvSpPr>
          <p:nvPr>
            <p:ph sz="quarter" idx="19"/>
          </p:nvPr>
        </p:nvSpPr>
        <p:spPr>
          <a:xfrm>
            <a:off x="1460498" y="2764709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803273" y="2764934"/>
            <a:ext cx="657225" cy="62706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54" name="Content Placeholder 3"/>
          <p:cNvSpPr>
            <a:spLocks noGrp="1"/>
          </p:cNvSpPr>
          <p:nvPr>
            <p:ph sz="quarter" idx="21"/>
          </p:nvPr>
        </p:nvSpPr>
        <p:spPr>
          <a:xfrm>
            <a:off x="1460498" y="3729418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803273" y="3729643"/>
            <a:ext cx="657225" cy="62706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56" name="Content Placeholder 4"/>
          <p:cNvSpPr>
            <a:spLocks noGrp="1"/>
          </p:cNvSpPr>
          <p:nvPr>
            <p:ph sz="quarter" idx="23"/>
          </p:nvPr>
        </p:nvSpPr>
        <p:spPr>
          <a:xfrm>
            <a:off x="1460498" y="4694127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Picture Placeholder 4"/>
          <p:cNvSpPr>
            <a:spLocks noGrp="1"/>
          </p:cNvSpPr>
          <p:nvPr>
            <p:ph type="pic" sz="quarter" idx="24" hasCustomPrompt="1"/>
          </p:nvPr>
        </p:nvSpPr>
        <p:spPr>
          <a:xfrm>
            <a:off x="803273" y="4694352"/>
            <a:ext cx="657225" cy="62706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58" name="Footer Placeholder 1"/>
          <p:cNvSpPr>
            <a:spLocks noGrp="1"/>
          </p:cNvSpPr>
          <p:nvPr>
            <p:ph type="ftr" sz="quarter" idx="46"/>
          </p:nvPr>
        </p:nvSpPr>
        <p:spPr>
          <a:xfrm>
            <a:off x="300038" y="229500"/>
            <a:ext cx="5545138" cy="1347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1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806327"/>
            <a:ext cx="8064498" cy="498598"/>
          </a:xfrm>
        </p:spPr>
        <p:txBody>
          <a:bodyPr wrap="square">
            <a:sp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6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3" y="1337052"/>
            <a:ext cx="8064499" cy="256480"/>
          </a:xfrm>
        </p:spPr>
        <p:txBody>
          <a:bodyPr wrap="square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</a:p>
        </p:txBody>
      </p:sp>
      <p:sp>
        <p:nvSpPr>
          <p:cNvPr id="63" name="Content Placeholder 1"/>
          <p:cNvSpPr>
            <a:spLocks noGrp="1"/>
          </p:cNvSpPr>
          <p:nvPr>
            <p:ph sz="quarter" idx="48"/>
          </p:nvPr>
        </p:nvSpPr>
        <p:spPr>
          <a:xfrm>
            <a:off x="5072063" y="1800000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Picture Placeholder 2"/>
          <p:cNvSpPr>
            <a:spLocks noGrp="1"/>
          </p:cNvSpPr>
          <p:nvPr>
            <p:ph type="pic" sz="quarter" idx="49" hasCustomPrompt="1"/>
          </p:nvPr>
        </p:nvSpPr>
        <p:spPr>
          <a:xfrm>
            <a:off x="4414838" y="1800225"/>
            <a:ext cx="657225" cy="62706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65" name="Content Placeholder 2"/>
          <p:cNvSpPr>
            <a:spLocks noGrp="1"/>
          </p:cNvSpPr>
          <p:nvPr>
            <p:ph sz="quarter" idx="50"/>
          </p:nvPr>
        </p:nvSpPr>
        <p:spPr>
          <a:xfrm>
            <a:off x="5072063" y="2764709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Picture Placeholder 2"/>
          <p:cNvSpPr>
            <a:spLocks noGrp="1"/>
          </p:cNvSpPr>
          <p:nvPr>
            <p:ph type="pic" sz="quarter" idx="51" hasCustomPrompt="1"/>
          </p:nvPr>
        </p:nvSpPr>
        <p:spPr>
          <a:xfrm>
            <a:off x="4414838" y="2764934"/>
            <a:ext cx="657225" cy="62706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67" name="Content Placeholder 3"/>
          <p:cNvSpPr>
            <a:spLocks noGrp="1"/>
          </p:cNvSpPr>
          <p:nvPr>
            <p:ph sz="quarter" idx="52"/>
          </p:nvPr>
        </p:nvSpPr>
        <p:spPr>
          <a:xfrm>
            <a:off x="5072063" y="3729418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Picture Placeholder 3"/>
          <p:cNvSpPr>
            <a:spLocks noGrp="1"/>
          </p:cNvSpPr>
          <p:nvPr>
            <p:ph type="pic" sz="quarter" idx="53" hasCustomPrompt="1"/>
          </p:nvPr>
        </p:nvSpPr>
        <p:spPr>
          <a:xfrm>
            <a:off x="4414838" y="3729643"/>
            <a:ext cx="657225" cy="62706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69" name="Content Placeholder 4"/>
          <p:cNvSpPr>
            <a:spLocks noGrp="1"/>
          </p:cNvSpPr>
          <p:nvPr>
            <p:ph sz="quarter" idx="54"/>
          </p:nvPr>
        </p:nvSpPr>
        <p:spPr>
          <a:xfrm>
            <a:off x="5072063" y="4694127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Picture Placeholder 4"/>
          <p:cNvSpPr>
            <a:spLocks noGrp="1"/>
          </p:cNvSpPr>
          <p:nvPr>
            <p:ph type="pic" sz="quarter" idx="55" hasCustomPrompt="1"/>
          </p:nvPr>
        </p:nvSpPr>
        <p:spPr>
          <a:xfrm>
            <a:off x="4414838" y="4694352"/>
            <a:ext cx="657225" cy="62706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71" name="Content Placeholder 1"/>
          <p:cNvSpPr>
            <a:spLocks noGrp="1"/>
          </p:cNvSpPr>
          <p:nvPr>
            <p:ph sz="quarter" idx="56"/>
          </p:nvPr>
        </p:nvSpPr>
        <p:spPr>
          <a:xfrm>
            <a:off x="8670925" y="1800000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Picture Placeholder 2"/>
          <p:cNvSpPr>
            <a:spLocks noGrp="1"/>
          </p:cNvSpPr>
          <p:nvPr>
            <p:ph type="pic" sz="quarter" idx="57" hasCustomPrompt="1"/>
          </p:nvPr>
        </p:nvSpPr>
        <p:spPr>
          <a:xfrm>
            <a:off x="8013700" y="1800225"/>
            <a:ext cx="657225" cy="62706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73" name="Content Placeholder 2"/>
          <p:cNvSpPr>
            <a:spLocks noGrp="1"/>
          </p:cNvSpPr>
          <p:nvPr>
            <p:ph sz="quarter" idx="58"/>
          </p:nvPr>
        </p:nvSpPr>
        <p:spPr>
          <a:xfrm>
            <a:off x="8670925" y="2764709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Picture Placeholder 2"/>
          <p:cNvSpPr>
            <a:spLocks noGrp="1"/>
          </p:cNvSpPr>
          <p:nvPr>
            <p:ph type="pic" sz="quarter" idx="59" hasCustomPrompt="1"/>
          </p:nvPr>
        </p:nvSpPr>
        <p:spPr>
          <a:xfrm>
            <a:off x="8013700" y="2764934"/>
            <a:ext cx="657225" cy="62706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75" name="Content Placeholder 3"/>
          <p:cNvSpPr>
            <a:spLocks noGrp="1"/>
          </p:cNvSpPr>
          <p:nvPr>
            <p:ph sz="quarter" idx="60"/>
          </p:nvPr>
        </p:nvSpPr>
        <p:spPr>
          <a:xfrm>
            <a:off x="8670925" y="3729418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Picture Placeholder 3"/>
          <p:cNvSpPr>
            <a:spLocks noGrp="1"/>
          </p:cNvSpPr>
          <p:nvPr>
            <p:ph type="pic" sz="quarter" idx="61" hasCustomPrompt="1"/>
          </p:nvPr>
        </p:nvSpPr>
        <p:spPr>
          <a:xfrm>
            <a:off x="8013700" y="3729643"/>
            <a:ext cx="657225" cy="62706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77" name="Content Placeholder 4"/>
          <p:cNvSpPr>
            <a:spLocks noGrp="1"/>
          </p:cNvSpPr>
          <p:nvPr>
            <p:ph sz="quarter" idx="62"/>
          </p:nvPr>
        </p:nvSpPr>
        <p:spPr>
          <a:xfrm>
            <a:off x="8670925" y="4694127"/>
            <a:ext cx="2664000" cy="627288"/>
          </a:xfrm>
        </p:spPr>
        <p:txBody>
          <a:bodyPr lIns="126000" rIns="126000">
            <a:no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8" name="Picture Placeholder 4"/>
          <p:cNvSpPr>
            <a:spLocks noGrp="1"/>
          </p:cNvSpPr>
          <p:nvPr>
            <p:ph type="pic" sz="quarter" idx="63" hasCustomPrompt="1"/>
          </p:nvPr>
        </p:nvSpPr>
        <p:spPr>
          <a:xfrm>
            <a:off x="8013700" y="4694352"/>
            <a:ext cx="657225" cy="62706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Add Icon</a:t>
            </a:r>
          </a:p>
        </p:txBody>
      </p:sp>
      <p:sp>
        <p:nvSpPr>
          <p:cNvPr id="33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2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319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- Black Spa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!!Pattern-BLU02"/>
          <p:cNvGrpSpPr/>
          <p:nvPr userDrawn="1"/>
        </p:nvGrpSpPr>
        <p:grpSpPr>
          <a:xfrm>
            <a:off x="0" y="4698000"/>
            <a:ext cx="12200401" cy="2169902"/>
            <a:chOff x="0" y="4698000"/>
            <a:chExt cx="12200401" cy="2169902"/>
          </a:xfrm>
          <a:solidFill>
            <a:schemeClr val="tx1"/>
          </a:solidFill>
        </p:grpSpPr>
        <p:sp>
          <p:nvSpPr>
            <p:cNvPr id="109" name="Freeform 108"/>
            <p:cNvSpPr/>
            <p:nvPr/>
          </p:nvSpPr>
          <p:spPr>
            <a:xfrm>
              <a:off x="0" y="4698001"/>
              <a:ext cx="306840" cy="306841"/>
            </a:xfrm>
            <a:custGeom>
              <a:avLst/>
              <a:gdLst>
                <a:gd name="connsiteX0" fmla="*/ 172024 w 306840"/>
                <a:gd name="connsiteY0" fmla="*/ 0 h 306841"/>
                <a:gd name="connsiteX1" fmla="*/ 306840 w 306840"/>
                <a:gd name="connsiteY1" fmla="*/ 0 h 306841"/>
                <a:gd name="connsiteX2" fmla="*/ 0 w 306840"/>
                <a:gd name="connsiteY2" fmla="*/ 306841 h 306841"/>
                <a:gd name="connsiteX3" fmla="*/ 0 w 306840"/>
                <a:gd name="connsiteY3" fmla="*/ 172024 h 306841"/>
                <a:gd name="connsiteX4" fmla="*/ 172024 w 306840"/>
                <a:gd name="connsiteY4" fmla="*/ 0 h 30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6840" h="306841">
                  <a:moveTo>
                    <a:pt x="172024" y="0"/>
                  </a:moveTo>
                  <a:lnTo>
                    <a:pt x="306840" y="0"/>
                  </a:lnTo>
                  <a:lnTo>
                    <a:pt x="0" y="306841"/>
                  </a:lnTo>
                  <a:lnTo>
                    <a:pt x="0" y="172024"/>
                  </a:lnTo>
                  <a:lnTo>
                    <a:pt x="17202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Freeform 109"/>
            <p:cNvSpPr/>
            <p:nvPr/>
          </p:nvSpPr>
          <p:spPr>
            <a:xfrm>
              <a:off x="637883" y="4698001"/>
              <a:ext cx="172203" cy="104795"/>
            </a:xfrm>
            <a:custGeom>
              <a:avLst/>
              <a:gdLst>
                <a:gd name="connsiteX0" fmla="*/ 37386 w 172203"/>
                <a:gd name="connsiteY0" fmla="*/ 0 h 104795"/>
                <a:gd name="connsiteX1" fmla="*/ 172203 w 172203"/>
                <a:gd name="connsiteY1" fmla="*/ 0 h 104795"/>
                <a:gd name="connsiteX2" fmla="*/ 67408 w 172203"/>
                <a:gd name="connsiteY2" fmla="*/ 104795 h 104795"/>
                <a:gd name="connsiteX3" fmla="*/ 0 w 172203"/>
                <a:gd name="connsiteY3" fmla="*/ 37386 h 104795"/>
                <a:gd name="connsiteX4" fmla="*/ 37386 w 172203"/>
                <a:gd name="connsiteY4" fmla="*/ 0 h 104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03" h="104795">
                  <a:moveTo>
                    <a:pt x="37386" y="0"/>
                  </a:moveTo>
                  <a:lnTo>
                    <a:pt x="172203" y="0"/>
                  </a:lnTo>
                  <a:lnTo>
                    <a:pt x="67408" y="104795"/>
                  </a:lnTo>
                  <a:lnTo>
                    <a:pt x="0" y="37386"/>
                  </a:lnTo>
                  <a:lnTo>
                    <a:pt x="37386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889504" y="4698001"/>
              <a:ext cx="423824" cy="356417"/>
            </a:xfrm>
            <a:custGeom>
              <a:avLst/>
              <a:gdLst>
                <a:gd name="connsiteX0" fmla="*/ 289008 w 423824"/>
                <a:gd name="connsiteY0" fmla="*/ 0 h 356417"/>
                <a:gd name="connsiteX1" fmla="*/ 423824 w 423824"/>
                <a:gd name="connsiteY1" fmla="*/ 0 h 356417"/>
                <a:gd name="connsiteX2" fmla="*/ 67408 w 423824"/>
                <a:gd name="connsiteY2" fmla="*/ 356417 h 356417"/>
                <a:gd name="connsiteX3" fmla="*/ 0 w 423824"/>
                <a:gd name="connsiteY3" fmla="*/ 289008 h 356417"/>
                <a:gd name="connsiteX4" fmla="*/ 289008 w 423824"/>
                <a:gd name="connsiteY4" fmla="*/ 0 h 356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3824" h="356417">
                  <a:moveTo>
                    <a:pt x="289008" y="0"/>
                  </a:moveTo>
                  <a:lnTo>
                    <a:pt x="423824" y="0"/>
                  </a:lnTo>
                  <a:lnTo>
                    <a:pt x="67408" y="356417"/>
                  </a:lnTo>
                  <a:lnTo>
                    <a:pt x="0" y="289008"/>
                  </a:lnTo>
                  <a:lnTo>
                    <a:pt x="28900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Freeform 111"/>
            <p:cNvSpPr/>
            <p:nvPr/>
          </p:nvSpPr>
          <p:spPr>
            <a:xfrm>
              <a:off x="1141126" y="4698001"/>
              <a:ext cx="640378" cy="608039"/>
            </a:xfrm>
            <a:custGeom>
              <a:avLst/>
              <a:gdLst>
                <a:gd name="connsiteX0" fmla="*/ 540630 w 640378"/>
                <a:gd name="connsiteY0" fmla="*/ 0 h 608039"/>
                <a:gd name="connsiteX1" fmla="*/ 605310 w 640378"/>
                <a:gd name="connsiteY1" fmla="*/ 0 h 608039"/>
                <a:gd name="connsiteX2" fmla="*/ 640378 w 640378"/>
                <a:gd name="connsiteY2" fmla="*/ 35068 h 608039"/>
                <a:gd name="connsiteX3" fmla="*/ 67408 w 640378"/>
                <a:gd name="connsiteY3" fmla="*/ 608039 h 608039"/>
                <a:gd name="connsiteX4" fmla="*/ 0 w 640378"/>
                <a:gd name="connsiteY4" fmla="*/ 540630 h 608039"/>
                <a:gd name="connsiteX5" fmla="*/ 540630 w 640378"/>
                <a:gd name="connsiteY5" fmla="*/ 0 h 608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8" h="608039">
                  <a:moveTo>
                    <a:pt x="540630" y="0"/>
                  </a:moveTo>
                  <a:lnTo>
                    <a:pt x="605310" y="0"/>
                  </a:lnTo>
                  <a:lnTo>
                    <a:pt x="640378" y="35068"/>
                  </a:lnTo>
                  <a:lnTo>
                    <a:pt x="67408" y="608039"/>
                  </a:lnTo>
                  <a:lnTo>
                    <a:pt x="0" y="540630"/>
                  </a:lnTo>
                  <a:lnTo>
                    <a:pt x="54063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2095480" y="4698001"/>
              <a:ext cx="224335" cy="156927"/>
            </a:xfrm>
            <a:custGeom>
              <a:avLst/>
              <a:gdLst>
                <a:gd name="connsiteX0" fmla="*/ 89518 w 224335"/>
                <a:gd name="connsiteY0" fmla="*/ 0 h 156927"/>
                <a:gd name="connsiteX1" fmla="*/ 224335 w 224335"/>
                <a:gd name="connsiteY1" fmla="*/ 0 h 156927"/>
                <a:gd name="connsiteX2" fmla="*/ 67408 w 224335"/>
                <a:gd name="connsiteY2" fmla="*/ 156927 h 156927"/>
                <a:gd name="connsiteX3" fmla="*/ 0 w 224335"/>
                <a:gd name="connsiteY3" fmla="*/ 89518 h 156927"/>
                <a:gd name="connsiteX4" fmla="*/ 89518 w 224335"/>
                <a:gd name="connsiteY4" fmla="*/ 0 h 156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4335" h="156927">
                  <a:moveTo>
                    <a:pt x="89518" y="0"/>
                  </a:moveTo>
                  <a:lnTo>
                    <a:pt x="224335" y="0"/>
                  </a:lnTo>
                  <a:lnTo>
                    <a:pt x="67408" y="156927"/>
                  </a:lnTo>
                  <a:lnTo>
                    <a:pt x="0" y="89518"/>
                  </a:lnTo>
                  <a:lnTo>
                    <a:pt x="8951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Freeform 113"/>
            <p:cNvSpPr/>
            <p:nvPr/>
          </p:nvSpPr>
          <p:spPr>
            <a:xfrm>
              <a:off x="2347101" y="4698001"/>
              <a:ext cx="475956" cy="408549"/>
            </a:xfrm>
            <a:custGeom>
              <a:avLst/>
              <a:gdLst>
                <a:gd name="connsiteX0" fmla="*/ 341140 w 475956"/>
                <a:gd name="connsiteY0" fmla="*/ 0 h 408549"/>
                <a:gd name="connsiteX1" fmla="*/ 475956 w 475956"/>
                <a:gd name="connsiteY1" fmla="*/ 0 h 408549"/>
                <a:gd name="connsiteX2" fmla="*/ 67408 w 475956"/>
                <a:gd name="connsiteY2" fmla="*/ 408549 h 408549"/>
                <a:gd name="connsiteX3" fmla="*/ 0 w 475956"/>
                <a:gd name="connsiteY3" fmla="*/ 341140 h 408549"/>
                <a:gd name="connsiteX4" fmla="*/ 341140 w 475956"/>
                <a:gd name="connsiteY4" fmla="*/ 0 h 408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5956" h="408549">
                  <a:moveTo>
                    <a:pt x="341140" y="0"/>
                  </a:moveTo>
                  <a:lnTo>
                    <a:pt x="475956" y="0"/>
                  </a:lnTo>
                  <a:lnTo>
                    <a:pt x="67408" y="408549"/>
                  </a:lnTo>
                  <a:lnTo>
                    <a:pt x="0" y="341140"/>
                  </a:lnTo>
                  <a:lnTo>
                    <a:pt x="34114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3553078" y="4698001"/>
              <a:ext cx="276469" cy="209061"/>
            </a:xfrm>
            <a:custGeom>
              <a:avLst/>
              <a:gdLst>
                <a:gd name="connsiteX0" fmla="*/ 141652 w 276469"/>
                <a:gd name="connsiteY0" fmla="*/ 0 h 209061"/>
                <a:gd name="connsiteX1" fmla="*/ 276469 w 276469"/>
                <a:gd name="connsiteY1" fmla="*/ 0 h 209061"/>
                <a:gd name="connsiteX2" fmla="*/ 67408 w 276469"/>
                <a:gd name="connsiteY2" fmla="*/ 209061 h 209061"/>
                <a:gd name="connsiteX3" fmla="*/ 0 w 276469"/>
                <a:gd name="connsiteY3" fmla="*/ 141652 h 209061"/>
                <a:gd name="connsiteX4" fmla="*/ 141652 w 276469"/>
                <a:gd name="connsiteY4" fmla="*/ 0 h 209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6469" h="209061">
                  <a:moveTo>
                    <a:pt x="141652" y="0"/>
                  </a:moveTo>
                  <a:lnTo>
                    <a:pt x="276469" y="0"/>
                  </a:lnTo>
                  <a:lnTo>
                    <a:pt x="67408" y="209061"/>
                  </a:lnTo>
                  <a:lnTo>
                    <a:pt x="0" y="141652"/>
                  </a:lnTo>
                  <a:lnTo>
                    <a:pt x="14165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3804698" y="4698000"/>
              <a:ext cx="528090" cy="460682"/>
            </a:xfrm>
            <a:custGeom>
              <a:avLst/>
              <a:gdLst>
                <a:gd name="connsiteX0" fmla="*/ 393273 w 528090"/>
                <a:gd name="connsiteY0" fmla="*/ 0 h 460682"/>
                <a:gd name="connsiteX1" fmla="*/ 528090 w 528090"/>
                <a:gd name="connsiteY1" fmla="*/ 0 h 460682"/>
                <a:gd name="connsiteX2" fmla="*/ 67408 w 528090"/>
                <a:gd name="connsiteY2" fmla="*/ 460682 h 460682"/>
                <a:gd name="connsiteX3" fmla="*/ 0 w 528090"/>
                <a:gd name="connsiteY3" fmla="*/ 393273 h 460682"/>
                <a:gd name="connsiteX4" fmla="*/ 393273 w 528090"/>
                <a:gd name="connsiteY4" fmla="*/ 0 h 460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090" h="460682">
                  <a:moveTo>
                    <a:pt x="393273" y="0"/>
                  </a:moveTo>
                  <a:lnTo>
                    <a:pt x="528090" y="0"/>
                  </a:lnTo>
                  <a:lnTo>
                    <a:pt x="67408" y="460682"/>
                  </a:lnTo>
                  <a:lnTo>
                    <a:pt x="0" y="393273"/>
                  </a:lnTo>
                  <a:lnTo>
                    <a:pt x="39327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5010674" y="4698000"/>
              <a:ext cx="328602" cy="261194"/>
            </a:xfrm>
            <a:custGeom>
              <a:avLst/>
              <a:gdLst>
                <a:gd name="connsiteX0" fmla="*/ 193785 w 328602"/>
                <a:gd name="connsiteY0" fmla="*/ 0 h 261194"/>
                <a:gd name="connsiteX1" fmla="*/ 328602 w 328602"/>
                <a:gd name="connsiteY1" fmla="*/ 0 h 261194"/>
                <a:gd name="connsiteX2" fmla="*/ 67408 w 328602"/>
                <a:gd name="connsiteY2" fmla="*/ 261194 h 261194"/>
                <a:gd name="connsiteX3" fmla="*/ 0 w 328602"/>
                <a:gd name="connsiteY3" fmla="*/ 193785 h 261194"/>
                <a:gd name="connsiteX4" fmla="*/ 193785 w 328602"/>
                <a:gd name="connsiteY4" fmla="*/ 0 h 261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8602" h="261194">
                  <a:moveTo>
                    <a:pt x="193785" y="0"/>
                  </a:moveTo>
                  <a:lnTo>
                    <a:pt x="328602" y="0"/>
                  </a:lnTo>
                  <a:lnTo>
                    <a:pt x="67408" y="261194"/>
                  </a:lnTo>
                  <a:lnTo>
                    <a:pt x="0" y="193785"/>
                  </a:lnTo>
                  <a:lnTo>
                    <a:pt x="19378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5262296" y="4698000"/>
              <a:ext cx="580224" cy="512816"/>
            </a:xfrm>
            <a:custGeom>
              <a:avLst/>
              <a:gdLst>
                <a:gd name="connsiteX0" fmla="*/ 445407 w 580224"/>
                <a:gd name="connsiteY0" fmla="*/ 0 h 512816"/>
                <a:gd name="connsiteX1" fmla="*/ 580224 w 580224"/>
                <a:gd name="connsiteY1" fmla="*/ 0 h 512816"/>
                <a:gd name="connsiteX2" fmla="*/ 67408 w 580224"/>
                <a:gd name="connsiteY2" fmla="*/ 512816 h 512816"/>
                <a:gd name="connsiteX3" fmla="*/ 0 w 580224"/>
                <a:gd name="connsiteY3" fmla="*/ 445407 h 512816"/>
                <a:gd name="connsiteX4" fmla="*/ 445407 w 580224"/>
                <a:gd name="connsiteY4" fmla="*/ 0 h 512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0224" h="512816">
                  <a:moveTo>
                    <a:pt x="445407" y="0"/>
                  </a:moveTo>
                  <a:lnTo>
                    <a:pt x="580224" y="0"/>
                  </a:lnTo>
                  <a:lnTo>
                    <a:pt x="67408" y="512816"/>
                  </a:lnTo>
                  <a:lnTo>
                    <a:pt x="0" y="445407"/>
                  </a:lnTo>
                  <a:lnTo>
                    <a:pt x="4454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6222354" y="4698001"/>
              <a:ext cx="123409" cy="61705"/>
            </a:xfrm>
            <a:custGeom>
              <a:avLst/>
              <a:gdLst>
                <a:gd name="connsiteX0" fmla="*/ 0 w 123409"/>
                <a:gd name="connsiteY0" fmla="*/ 0 h 61705"/>
                <a:gd name="connsiteX1" fmla="*/ 123409 w 123409"/>
                <a:gd name="connsiteY1" fmla="*/ 0 h 61705"/>
                <a:gd name="connsiteX2" fmla="*/ 61704 w 123409"/>
                <a:gd name="connsiteY2" fmla="*/ 61705 h 61705"/>
                <a:gd name="connsiteX3" fmla="*/ 0 w 123409"/>
                <a:gd name="connsiteY3" fmla="*/ 0 h 61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3409" h="61705">
                  <a:moveTo>
                    <a:pt x="0" y="0"/>
                  </a:moveTo>
                  <a:lnTo>
                    <a:pt x="123409" y="0"/>
                  </a:lnTo>
                  <a:lnTo>
                    <a:pt x="61704" y="6170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6468272" y="4698001"/>
              <a:ext cx="380735" cy="313327"/>
            </a:xfrm>
            <a:custGeom>
              <a:avLst/>
              <a:gdLst>
                <a:gd name="connsiteX0" fmla="*/ 245918 w 380735"/>
                <a:gd name="connsiteY0" fmla="*/ 0 h 313327"/>
                <a:gd name="connsiteX1" fmla="*/ 380735 w 380735"/>
                <a:gd name="connsiteY1" fmla="*/ 0 h 313327"/>
                <a:gd name="connsiteX2" fmla="*/ 67408 w 380735"/>
                <a:gd name="connsiteY2" fmla="*/ 313327 h 313327"/>
                <a:gd name="connsiteX3" fmla="*/ 0 w 380735"/>
                <a:gd name="connsiteY3" fmla="*/ 245918 h 313327"/>
                <a:gd name="connsiteX4" fmla="*/ 245918 w 380735"/>
                <a:gd name="connsiteY4" fmla="*/ 0 h 313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735" h="313327">
                  <a:moveTo>
                    <a:pt x="245918" y="0"/>
                  </a:moveTo>
                  <a:lnTo>
                    <a:pt x="380735" y="0"/>
                  </a:lnTo>
                  <a:lnTo>
                    <a:pt x="67408" y="313327"/>
                  </a:lnTo>
                  <a:lnTo>
                    <a:pt x="0" y="245918"/>
                  </a:lnTo>
                  <a:lnTo>
                    <a:pt x="24591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6719894" y="4698001"/>
              <a:ext cx="632357" cy="564949"/>
            </a:xfrm>
            <a:custGeom>
              <a:avLst/>
              <a:gdLst>
                <a:gd name="connsiteX0" fmla="*/ 497540 w 632357"/>
                <a:gd name="connsiteY0" fmla="*/ 0 h 564949"/>
                <a:gd name="connsiteX1" fmla="*/ 632357 w 632357"/>
                <a:gd name="connsiteY1" fmla="*/ 0 h 564949"/>
                <a:gd name="connsiteX2" fmla="*/ 67408 w 632357"/>
                <a:gd name="connsiteY2" fmla="*/ 564949 h 564949"/>
                <a:gd name="connsiteX3" fmla="*/ 0 w 632357"/>
                <a:gd name="connsiteY3" fmla="*/ 497540 h 564949"/>
                <a:gd name="connsiteX4" fmla="*/ 497540 w 632357"/>
                <a:gd name="connsiteY4" fmla="*/ 0 h 564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2357" h="564949">
                  <a:moveTo>
                    <a:pt x="497540" y="0"/>
                  </a:moveTo>
                  <a:lnTo>
                    <a:pt x="632357" y="0"/>
                  </a:lnTo>
                  <a:lnTo>
                    <a:pt x="67408" y="564949"/>
                  </a:lnTo>
                  <a:lnTo>
                    <a:pt x="0" y="497540"/>
                  </a:lnTo>
                  <a:lnTo>
                    <a:pt x="49754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7674248" y="4698001"/>
              <a:ext cx="181247" cy="113839"/>
            </a:xfrm>
            <a:custGeom>
              <a:avLst/>
              <a:gdLst>
                <a:gd name="connsiteX0" fmla="*/ 46430 w 181247"/>
                <a:gd name="connsiteY0" fmla="*/ 0 h 113839"/>
                <a:gd name="connsiteX1" fmla="*/ 181247 w 181247"/>
                <a:gd name="connsiteY1" fmla="*/ 0 h 113839"/>
                <a:gd name="connsiteX2" fmla="*/ 67408 w 181247"/>
                <a:gd name="connsiteY2" fmla="*/ 113839 h 113839"/>
                <a:gd name="connsiteX3" fmla="*/ 0 w 181247"/>
                <a:gd name="connsiteY3" fmla="*/ 46430 h 113839"/>
                <a:gd name="connsiteX4" fmla="*/ 46430 w 181247"/>
                <a:gd name="connsiteY4" fmla="*/ 0 h 113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247" h="113839">
                  <a:moveTo>
                    <a:pt x="46430" y="0"/>
                  </a:moveTo>
                  <a:lnTo>
                    <a:pt x="181247" y="0"/>
                  </a:lnTo>
                  <a:lnTo>
                    <a:pt x="67408" y="113839"/>
                  </a:lnTo>
                  <a:lnTo>
                    <a:pt x="0" y="46430"/>
                  </a:lnTo>
                  <a:lnTo>
                    <a:pt x="4643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7925868" y="4698000"/>
              <a:ext cx="432868" cy="365460"/>
            </a:xfrm>
            <a:custGeom>
              <a:avLst/>
              <a:gdLst>
                <a:gd name="connsiteX0" fmla="*/ 298051 w 432868"/>
                <a:gd name="connsiteY0" fmla="*/ 0 h 365460"/>
                <a:gd name="connsiteX1" fmla="*/ 432868 w 432868"/>
                <a:gd name="connsiteY1" fmla="*/ 0 h 365460"/>
                <a:gd name="connsiteX2" fmla="*/ 67408 w 432868"/>
                <a:gd name="connsiteY2" fmla="*/ 365460 h 365460"/>
                <a:gd name="connsiteX3" fmla="*/ 0 w 432868"/>
                <a:gd name="connsiteY3" fmla="*/ 298051 h 365460"/>
                <a:gd name="connsiteX4" fmla="*/ 298051 w 432868"/>
                <a:gd name="connsiteY4" fmla="*/ 0 h 365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2868" h="365460">
                  <a:moveTo>
                    <a:pt x="298051" y="0"/>
                  </a:moveTo>
                  <a:lnTo>
                    <a:pt x="432868" y="0"/>
                  </a:lnTo>
                  <a:lnTo>
                    <a:pt x="67408" y="365460"/>
                  </a:lnTo>
                  <a:lnTo>
                    <a:pt x="0" y="298051"/>
                  </a:lnTo>
                  <a:lnTo>
                    <a:pt x="298051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8177469" y="4698001"/>
              <a:ext cx="640378" cy="617061"/>
            </a:xfrm>
            <a:custGeom>
              <a:avLst/>
              <a:gdLst>
                <a:gd name="connsiteX0" fmla="*/ 549652 w 640378"/>
                <a:gd name="connsiteY0" fmla="*/ 0 h 617061"/>
                <a:gd name="connsiteX1" fmla="*/ 596288 w 640378"/>
                <a:gd name="connsiteY1" fmla="*/ 0 h 617061"/>
                <a:gd name="connsiteX2" fmla="*/ 640378 w 640378"/>
                <a:gd name="connsiteY2" fmla="*/ 44090 h 617061"/>
                <a:gd name="connsiteX3" fmla="*/ 67408 w 640378"/>
                <a:gd name="connsiteY3" fmla="*/ 617061 h 617061"/>
                <a:gd name="connsiteX4" fmla="*/ 0 w 640378"/>
                <a:gd name="connsiteY4" fmla="*/ 549652 h 617061"/>
                <a:gd name="connsiteX5" fmla="*/ 549652 w 640378"/>
                <a:gd name="connsiteY5" fmla="*/ 0 h 617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8" h="617061">
                  <a:moveTo>
                    <a:pt x="549652" y="0"/>
                  </a:moveTo>
                  <a:lnTo>
                    <a:pt x="596288" y="0"/>
                  </a:lnTo>
                  <a:lnTo>
                    <a:pt x="640378" y="44090"/>
                  </a:lnTo>
                  <a:lnTo>
                    <a:pt x="67408" y="617061"/>
                  </a:lnTo>
                  <a:lnTo>
                    <a:pt x="0" y="549652"/>
                  </a:lnTo>
                  <a:lnTo>
                    <a:pt x="54965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Freeform 124"/>
            <p:cNvSpPr/>
            <p:nvPr/>
          </p:nvSpPr>
          <p:spPr>
            <a:xfrm>
              <a:off x="9131824" y="4698001"/>
              <a:ext cx="233359" cy="165951"/>
            </a:xfrm>
            <a:custGeom>
              <a:avLst/>
              <a:gdLst>
                <a:gd name="connsiteX0" fmla="*/ 98542 w 233359"/>
                <a:gd name="connsiteY0" fmla="*/ 0 h 165951"/>
                <a:gd name="connsiteX1" fmla="*/ 233359 w 233359"/>
                <a:gd name="connsiteY1" fmla="*/ 0 h 165951"/>
                <a:gd name="connsiteX2" fmla="*/ 67408 w 233359"/>
                <a:gd name="connsiteY2" fmla="*/ 165951 h 165951"/>
                <a:gd name="connsiteX3" fmla="*/ 0 w 233359"/>
                <a:gd name="connsiteY3" fmla="*/ 98542 h 165951"/>
                <a:gd name="connsiteX4" fmla="*/ 98542 w 233359"/>
                <a:gd name="connsiteY4" fmla="*/ 0 h 165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359" h="165951">
                  <a:moveTo>
                    <a:pt x="98542" y="0"/>
                  </a:moveTo>
                  <a:lnTo>
                    <a:pt x="233359" y="0"/>
                  </a:lnTo>
                  <a:lnTo>
                    <a:pt x="67408" y="165951"/>
                  </a:lnTo>
                  <a:lnTo>
                    <a:pt x="0" y="98542"/>
                  </a:lnTo>
                  <a:lnTo>
                    <a:pt x="9854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9383445" y="4698001"/>
              <a:ext cx="484980" cy="417573"/>
            </a:xfrm>
            <a:custGeom>
              <a:avLst/>
              <a:gdLst>
                <a:gd name="connsiteX0" fmla="*/ 350164 w 484980"/>
                <a:gd name="connsiteY0" fmla="*/ 0 h 417573"/>
                <a:gd name="connsiteX1" fmla="*/ 484980 w 484980"/>
                <a:gd name="connsiteY1" fmla="*/ 0 h 417573"/>
                <a:gd name="connsiteX2" fmla="*/ 67408 w 484980"/>
                <a:gd name="connsiteY2" fmla="*/ 417573 h 417573"/>
                <a:gd name="connsiteX3" fmla="*/ 0 w 484980"/>
                <a:gd name="connsiteY3" fmla="*/ 350164 h 417573"/>
                <a:gd name="connsiteX4" fmla="*/ 350164 w 484980"/>
                <a:gd name="connsiteY4" fmla="*/ 0 h 417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4980" h="417573">
                  <a:moveTo>
                    <a:pt x="350164" y="0"/>
                  </a:moveTo>
                  <a:lnTo>
                    <a:pt x="484980" y="0"/>
                  </a:lnTo>
                  <a:lnTo>
                    <a:pt x="67408" y="417573"/>
                  </a:lnTo>
                  <a:lnTo>
                    <a:pt x="0" y="350164"/>
                  </a:lnTo>
                  <a:lnTo>
                    <a:pt x="35016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10589420" y="4698000"/>
              <a:ext cx="285492" cy="218084"/>
            </a:xfrm>
            <a:custGeom>
              <a:avLst/>
              <a:gdLst>
                <a:gd name="connsiteX0" fmla="*/ 150675 w 285492"/>
                <a:gd name="connsiteY0" fmla="*/ 0 h 218084"/>
                <a:gd name="connsiteX1" fmla="*/ 285492 w 285492"/>
                <a:gd name="connsiteY1" fmla="*/ 0 h 218084"/>
                <a:gd name="connsiteX2" fmla="*/ 67408 w 285492"/>
                <a:gd name="connsiteY2" fmla="*/ 218084 h 218084"/>
                <a:gd name="connsiteX3" fmla="*/ 0 w 285492"/>
                <a:gd name="connsiteY3" fmla="*/ 150675 h 218084"/>
                <a:gd name="connsiteX4" fmla="*/ 150675 w 285492"/>
                <a:gd name="connsiteY4" fmla="*/ 0 h 218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492" h="218084">
                  <a:moveTo>
                    <a:pt x="150675" y="0"/>
                  </a:moveTo>
                  <a:lnTo>
                    <a:pt x="285492" y="0"/>
                  </a:lnTo>
                  <a:lnTo>
                    <a:pt x="67408" y="218084"/>
                  </a:lnTo>
                  <a:lnTo>
                    <a:pt x="0" y="150675"/>
                  </a:lnTo>
                  <a:lnTo>
                    <a:pt x="15067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Freeform 127"/>
            <p:cNvSpPr/>
            <p:nvPr/>
          </p:nvSpPr>
          <p:spPr>
            <a:xfrm>
              <a:off x="10841043" y="4698000"/>
              <a:ext cx="537113" cy="469706"/>
            </a:xfrm>
            <a:custGeom>
              <a:avLst/>
              <a:gdLst>
                <a:gd name="connsiteX0" fmla="*/ 402297 w 537113"/>
                <a:gd name="connsiteY0" fmla="*/ 0 h 469706"/>
                <a:gd name="connsiteX1" fmla="*/ 537113 w 537113"/>
                <a:gd name="connsiteY1" fmla="*/ 0 h 469706"/>
                <a:gd name="connsiteX2" fmla="*/ 67408 w 537113"/>
                <a:gd name="connsiteY2" fmla="*/ 469706 h 469706"/>
                <a:gd name="connsiteX3" fmla="*/ 0 w 537113"/>
                <a:gd name="connsiteY3" fmla="*/ 402297 h 469706"/>
                <a:gd name="connsiteX4" fmla="*/ 402297 w 537113"/>
                <a:gd name="connsiteY4" fmla="*/ 0 h 469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113" h="469706">
                  <a:moveTo>
                    <a:pt x="402297" y="0"/>
                  </a:moveTo>
                  <a:lnTo>
                    <a:pt x="537113" y="0"/>
                  </a:lnTo>
                  <a:lnTo>
                    <a:pt x="67408" y="469706"/>
                  </a:lnTo>
                  <a:lnTo>
                    <a:pt x="0" y="402297"/>
                  </a:lnTo>
                  <a:lnTo>
                    <a:pt x="40229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Freeform 128"/>
            <p:cNvSpPr/>
            <p:nvPr/>
          </p:nvSpPr>
          <p:spPr>
            <a:xfrm>
              <a:off x="2598723" y="4717793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Freeform 129"/>
            <p:cNvSpPr/>
            <p:nvPr/>
          </p:nvSpPr>
          <p:spPr>
            <a:xfrm>
              <a:off x="9635067" y="4726817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" name="Freeform 130"/>
            <p:cNvSpPr/>
            <p:nvPr/>
          </p:nvSpPr>
          <p:spPr>
            <a:xfrm>
              <a:off x="12047018" y="4747428"/>
              <a:ext cx="153382" cy="220791"/>
            </a:xfrm>
            <a:custGeom>
              <a:avLst/>
              <a:gdLst>
                <a:gd name="connsiteX0" fmla="*/ 153382 w 153382"/>
                <a:gd name="connsiteY0" fmla="*/ 0 h 220791"/>
                <a:gd name="connsiteX1" fmla="*/ 153382 w 153382"/>
                <a:gd name="connsiteY1" fmla="*/ 134817 h 220791"/>
                <a:gd name="connsiteX2" fmla="*/ 67408 w 153382"/>
                <a:gd name="connsiteY2" fmla="*/ 220791 h 220791"/>
                <a:gd name="connsiteX3" fmla="*/ 0 w 153382"/>
                <a:gd name="connsiteY3" fmla="*/ 153382 h 220791"/>
                <a:gd name="connsiteX4" fmla="*/ 153382 w 153382"/>
                <a:gd name="connsiteY4" fmla="*/ 0 h 220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382" h="220791">
                  <a:moveTo>
                    <a:pt x="153382" y="0"/>
                  </a:moveTo>
                  <a:lnTo>
                    <a:pt x="153382" y="134817"/>
                  </a:lnTo>
                  <a:lnTo>
                    <a:pt x="67408" y="220791"/>
                  </a:lnTo>
                  <a:lnTo>
                    <a:pt x="0" y="153382"/>
                  </a:lnTo>
                  <a:lnTo>
                    <a:pt x="15338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" name="Freeform 131"/>
            <p:cNvSpPr/>
            <p:nvPr/>
          </p:nvSpPr>
          <p:spPr>
            <a:xfrm>
              <a:off x="4056321" y="4769926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Freeform 132"/>
            <p:cNvSpPr/>
            <p:nvPr/>
          </p:nvSpPr>
          <p:spPr>
            <a:xfrm>
              <a:off x="11092664" y="4778950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Freeform 133"/>
            <p:cNvSpPr/>
            <p:nvPr/>
          </p:nvSpPr>
          <p:spPr>
            <a:xfrm>
              <a:off x="5513918" y="4822059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Freeform 134"/>
            <p:cNvSpPr/>
            <p:nvPr/>
          </p:nvSpPr>
          <p:spPr>
            <a:xfrm>
              <a:off x="0" y="4865149"/>
              <a:ext cx="575528" cy="640379"/>
            </a:xfrm>
            <a:custGeom>
              <a:avLst/>
              <a:gdLst>
                <a:gd name="connsiteX0" fmla="*/ 508120 w 575528"/>
                <a:gd name="connsiteY0" fmla="*/ 0 h 640379"/>
                <a:gd name="connsiteX1" fmla="*/ 575528 w 575528"/>
                <a:gd name="connsiteY1" fmla="*/ 67408 h 640379"/>
                <a:gd name="connsiteX2" fmla="*/ 2558 w 575528"/>
                <a:gd name="connsiteY2" fmla="*/ 640379 h 640379"/>
                <a:gd name="connsiteX3" fmla="*/ 0 w 575528"/>
                <a:gd name="connsiteY3" fmla="*/ 637821 h 640379"/>
                <a:gd name="connsiteX4" fmla="*/ 0 w 575528"/>
                <a:gd name="connsiteY4" fmla="*/ 508120 h 640379"/>
                <a:gd name="connsiteX5" fmla="*/ 508120 w 575528"/>
                <a:gd name="connsiteY5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75528" h="640379">
                  <a:moveTo>
                    <a:pt x="508120" y="0"/>
                  </a:moveTo>
                  <a:lnTo>
                    <a:pt x="575528" y="67408"/>
                  </a:lnTo>
                  <a:lnTo>
                    <a:pt x="2558" y="640379"/>
                  </a:lnTo>
                  <a:lnTo>
                    <a:pt x="0" y="637821"/>
                  </a:lnTo>
                  <a:lnTo>
                    <a:pt x="0" y="508120"/>
                  </a:lnTo>
                  <a:lnTo>
                    <a:pt x="50812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Freeform 135"/>
            <p:cNvSpPr/>
            <p:nvPr/>
          </p:nvSpPr>
          <p:spPr>
            <a:xfrm>
              <a:off x="6971516" y="4874193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Freeform 136"/>
            <p:cNvSpPr/>
            <p:nvPr/>
          </p:nvSpPr>
          <p:spPr>
            <a:xfrm>
              <a:off x="1392747" y="4917281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Freeform 137"/>
            <p:cNvSpPr/>
            <p:nvPr/>
          </p:nvSpPr>
          <p:spPr>
            <a:xfrm>
              <a:off x="8429091" y="492630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Freeform 138"/>
            <p:cNvSpPr/>
            <p:nvPr/>
          </p:nvSpPr>
          <p:spPr>
            <a:xfrm>
              <a:off x="2850345" y="496941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Freeform 139"/>
            <p:cNvSpPr/>
            <p:nvPr/>
          </p:nvSpPr>
          <p:spPr>
            <a:xfrm>
              <a:off x="9886688" y="4978438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4307943" y="5021548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Freeform 141"/>
            <p:cNvSpPr/>
            <p:nvPr/>
          </p:nvSpPr>
          <p:spPr>
            <a:xfrm>
              <a:off x="11344286" y="5030572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Freeform 142"/>
            <p:cNvSpPr/>
            <p:nvPr/>
          </p:nvSpPr>
          <p:spPr>
            <a:xfrm>
              <a:off x="5765540" y="5073681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Freeform 143"/>
            <p:cNvSpPr/>
            <p:nvPr/>
          </p:nvSpPr>
          <p:spPr>
            <a:xfrm>
              <a:off x="186772" y="5116771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7223137" y="5125814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Freeform 145"/>
            <p:cNvSpPr/>
            <p:nvPr/>
          </p:nvSpPr>
          <p:spPr>
            <a:xfrm>
              <a:off x="1644369" y="5168903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Freeform 146"/>
            <p:cNvSpPr/>
            <p:nvPr/>
          </p:nvSpPr>
          <p:spPr>
            <a:xfrm>
              <a:off x="8680713" y="5177927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Freeform 147"/>
            <p:cNvSpPr/>
            <p:nvPr/>
          </p:nvSpPr>
          <p:spPr>
            <a:xfrm>
              <a:off x="3101966" y="5221036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Freeform 148"/>
            <p:cNvSpPr/>
            <p:nvPr/>
          </p:nvSpPr>
          <p:spPr>
            <a:xfrm>
              <a:off x="10138310" y="5230060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Freeform 149"/>
            <p:cNvSpPr/>
            <p:nvPr/>
          </p:nvSpPr>
          <p:spPr>
            <a:xfrm>
              <a:off x="4559565" y="5273170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Freeform 150"/>
            <p:cNvSpPr/>
            <p:nvPr/>
          </p:nvSpPr>
          <p:spPr>
            <a:xfrm>
              <a:off x="11595908" y="5282193"/>
              <a:ext cx="604493" cy="640379"/>
            </a:xfrm>
            <a:custGeom>
              <a:avLst/>
              <a:gdLst>
                <a:gd name="connsiteX0" fmla="*/ 572970 w 604493"/>
                <a:gd name="connsiteY0" fmla="*/ 0 h 640379"/>
                <a:gd name="connsiteX1" fmla="*/ 604493 w 604493"/>
                <a:gd name="connsiteY1" fmla="*/ 31523 h 640379"/>
                <a:gd name="connsiteX2" fmla="*/ 604493 w 604493"/>
                <a:gd name="connsiteY2" fmla="*/ 103293 h 640379"/>
                <a:gd name="connsiteX3" fmla="*/ 67408 w 604493"/>
                <a:gd name="connsiteY3" fmla="*/ 640379 h 640379"/>
                <a:gd name="connsiteX4" fmla="*/ 0 w 604493"/>
                <a:gd name="connsiteY4" fmla="*/ 572970 h 640379"/>
                <a:gd name="connsiteX5" fmla="*/ 572970 w 604493"/>
                <a:gd name="connsiteY5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4493" h="640379">
                  <a:moveTo>
                    <a:pt x="572970" y="0"/>
                  </a:moveTo>
                  <a:lnTo>
                    <a:pt x="604493" y="31523"/>
                  </a:lnTo>
                  <a:lnTo>
                    <a:pt x="604493" y="103293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Freeform 151"/>
            <p:cNvSpPr/>
            <p:nvPr/>
          </p:nvSpPr>
          <p:spPr>
            <a:xfrm>
              <a:off x="6017162" y="5325303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Freeform 152"/>
            <p:cNvSpPr/>
            <p:nvPr/>
          </p:nvSpPr>
          <p:spPr>
            <a:xfrm>
              <a:off x="438394" y="5368393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4" name="Freeform 153"/>
            <p:cNvSpPr/>
            <p:nvPr/>
          </p:nvSpPr>
          <p:spPr>
            <a:xfrm>
              <a:off x="7474738" y="5377415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5" name="Freeform 154"/>
            <p:cNvSpPr/>
            <p:nvPr/>
          </p:nvSpPr>
          <p:spPr>
            <a:xfrm>
              <a:off x="1895991" y="542052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Freeform 155"/>
            <p:cNvSpPr/>
            <p:nvPr/>
          </p:nvSpPr>
          <p:spPr>
            <a:xfrm>
              <a:off x="8932335" y="5429549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Freeform 156"/>
            <p:cNvSpPr/>
            <p:nvPr/>
          </p:nvSpPr>
          <p:spPr>
            <a:xfrm>
              <a:off x="3353588" y="5472658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Freeform 157"/>
            <p:cNvSpPr/>
            <p:nvPr/>
          </p:nvSpPr>
          <p:spPr>
            <a:xfrm>
              <a:off x="10389932" y="5481682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Freeform 158"/>
            <p:cNvSpPr/>
            <p:nvPr/>
          </p:nvSpPr>
          <p:spPr>
            <a:xfrm>
              <a:off x="4811186" y="5524791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Freeform 159"/>
            <p:cNvSpPr/>
            <p:nvPr/>
          </p:nvSpPr>
          <p:spPr>
            <a:xfrm>
              <a:off x="6268784" y="5576925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Freeform 160"/>
            <p:cNvSpPr/>
            <p:nvPr/>
          </p:nvSpPr>
          <p:spPr>
            <a:xfrm>
              <a:off x="690015" y="5620014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Freeform 161"/>
            <p:cNvSpPr/>
            <p:nvPr/>
          </p:nvSpPr>
          <p:spPr>
            <a:xfrm>
              <a:off x="7726360" y="5629037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Freeform 162"/>
            <p:cNvSpPr/>
            <p:nvPr/>
          </p:nvSpPr>
          <p:spPr>
            <a:xfrm>
              <a:off x="2147613" y="5672147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4" name="Freeform 163"/>
            <p:cNvSpPr/>
            <p:nvPr/>
          </p:nvSpPr>
          <p:spPr>
            <a:xfrm>
              <a:off x="9183956" y="5681170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3605211" y="5724280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6" name="Freeform 165"/>
            <p:cNvSpPr/>
            <p:nvPr/>
          </p:nvSpPr>
          <p:spPr>
            <a:xfrm>
              <a:off x="10641554" y="5733304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7" name="Freeform 166"/>
            <p:cNvSpPr/>
            <p:nvPr/>
          </p:nvSpPr>
          <p:spPr>
            <a:xfrm>
              <a:off x="11847530" y="5753913"/>
              <a:ext cx="352871" cy="420280"/>
            </a:xfrm>
            <a:custGeom>
              <a:avLst/>
              <a:gdLst>
                <a:gd name="connsiteX0" fmla="*/ 352871 w 352871"/>
                <a:gd name="connsiteY0" fmla="*/ 0 h 420280"/>
                <a:gd name="connsiteX1" fmla="*/ 352871 w 352871"/>
                <a:gd name="connsiteY1" fmla="*/ 134817 h 420280"/>
                <a:gd name="connsiteX2" fmla="*/ 67408 w 352871"/>
                <a:gd name="connsiteY2" fmla="*/ 420280 h 420280"/>
                <a:gd name="connsiteX3" fmla="*/ 0 w 352871"/>
                <a:gd name="connsiteY3" fmla="*/ 352871 h 420280"/>
                <a:gd name="connsiteX4" fmla="*/ 352871 w 352871"/>
                <a:gd name="connsiteY4" fmla="*/ 0 h 420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2871" h="420280">
                  <a:moveTo>
                    <a:pt x="352871" y="0"/>
                  </a:moveTo>
                  <a:lnTo>
                    <a:pt x="352871" y="134817"/>
                  </a:lnTo>
                  <a:lnTo>
                    <a:pt x="67408" y="420280"/>
                  </a:lnTo>
                  <a:lnTo>
                    <a:pt x="0" y="352871"/>
                  </a:lnTo>
                  <a:lnTo>
                    <a:pt x="352871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8" name="Freeform 167"/>
            <p:cNvSpPr/>
            <p:nvPr/>
          </p:nvSpPr>
          <p:spPr>
            <a:xfrm>
              <a:off x="5062808" y="5776413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0" y="5819502"/>
              <a:ext cx="124418" cy="191826"/>
            </a:xfrm>
            <a:custGeom>
              <a:avLst/>
              <a:gdLst>
                <a:gd name="connsiteX0" fmla="*/ 57010 w 124418"/>
                <a:gd name="connsiteY0" fmla="*/ 0 h 191826"/>
                <a:gd name="connsiteX1" fmla="*/ 124418 w 124418"/>
                <a:gd name="connsiteY1" fmla="*/ 67408 h 191826"/>
                <a:gd name="connsiteX2" fmla="*/ 0 w 124418"/>
                <a:gd name="connsiteY2" fmla="*/ 191826 h 191826"/>
                <a:gd name="connsiteX3" fmla="*/ 0 w 124418"/>
                <a:gd name="connsiteY3" fmla="*/ 57010 h 191826"/>
                <a:gd name="connsiteX4" fmla="*/ 57010 w 124418"/>
                <a:gd name="connsiteY4" fmla="*/ 0 h 191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418" h="191826">
                  <a:moveTo>
                    <a:pt x="57010" y="0"/>
                  </a:moveTo>
                  <a:lnTo>
                    <a:pt x="124418" y="67408"/>
                  </a:lnTo>
                  <a:lnTo>
                    <a:pt x="0" y="191826"/>
                  </a:lnTo>
                  <a:lnTo>
                    <a:pt x="0" y="57010"/>
                  </a:lnTo>
                  <a:lnTo>
                    <a:pt x="5701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0" name="Freeform 169"/>
            <p:cNvSpPr/>
            <p:nvPr/>
          </p:nvSpPr>
          <p:spPr>
            <a:xfrm>
              <a:off x="6520405" y="5828546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1" name="Freeform 170"/>
            <p:cNvSpPr/>
            <p:nvPr/>
          </p:nvSpPr>
          <p:spPr>
            <a:xfrm>
              <a:off x="941637" y="587163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2" name="Freeform 171"/>
            <p:cNvSpPr/>
            <p:nvPr/>
          </p:nvSpPr>
          <p:spPr>
            <a:xfrm>
              <a:off x="7977981" y="5880659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3" name="Freeform 172"/>
            <p:cNvSpPr/>
            <p:nvPr/>
          </p:nvSpPr>
          <p:spPr>
            <a:xfrm>
              <a:off x="2399234" y="5923768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4" name="Freeform 173"/>
            <p:cNvSpPr/>
            <p:nvPr/>
          </p:nvSpPr>
          <p:spPr>
            <a:xfrm>
              <a:off x="9435578" y="5932792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" name="Freeform 174"/>
            <p:cNvSpPr/>
            <p:nvPr/>
          </p:nvSpPr>
          <p:spPr>
            <a:xfrm>
              <a:off x="3856833" y="5975902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6" name="Freeform 175"/>
            <p:cNvSpPr/>
            <p:nvPr/>
          </p:nvSpPr>
          <p:spPr>
            <a:xfrm>
              <a:off x="10893175" y="598492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7" name="Freeform 176"/>
            <p:cNvSpPr/>
            <p:nvPr/>
          </p:nvSpPr>
          <p:spPr>
            <a:xfrm>
              <a:off x="5314430" y="6028035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8" name="Freeform 177"/>
            <p:cNvSpPr/>
            <p:nvPr/>
          </p:nvSpPr>
          <p:spPr>
            <a:xfrm>
              <a:off x="0" y="6071125"/>
              <a:ext cx="376040" cy="443449"/>
            </a:xfrm>
            <a:custGeom>
              <a:avLst/>
              <a:gdLst>
                <a:gd name="connsiteX0" fmla="*/ 308632 w 376040"/>
                <a:gd name="connsiteY0" fmla="*/ 0 h 443449"/>
                <a:gd name="connsiteX1" fmla="*/ 376040 w 376040"/>
                <a:gd name="connsiteY1" fmla="*/ 67408 h 443449"/>
                <a:gd name="connsiteX2" fmla="*/ 0 w 376040"/>
                <a:gd name="connsiteY2" fmla="*/ 443449 h 443449"/>
                <a:gd name="connsiteX3" fmla="*/ 0 w 376040"/>
                <a:gd name="connsiteY3" fmla="*/ 308632 h 443449"/>
                <a:gd name="connsiteX4" fmla="*/ 308632 w 376040"/>
                <a:gd name="connsiteY4" fmla="*/ 0 h 443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040" h="443449">
                  <a:moveTo>
                    <a:pt x="308632" y="0"/>
                  </a:moveTo>
                  <a:lnTo>
                    <a:pt x="376040" y="67408"/>
                  </a:lnTo>
                  <a:lnTo>
                    <a:pt x="0" y="443449"/>
                  </a:lnTo>
                  <a:lnTo>
                    <a:pt x="0" y="308632"/>
                  </a:lnTo>
                  <a:lnTo>
                    <a:pt x="30863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9" name="Freeform 178"/>
            <p:cNvSpPr/>
            <p:nvPr/>
          </p:nvSpPr>
          <p:spPr>
            <a:xfrm>
              <a:off x="6772006" y="6080147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0" name="Freeform 179"/>
            <p:cNvSpPr/>
            <p:nvPr/>
          </p:nvSpPr>
          <p:spPr>
            <a:xfrm>
              <a:off x="1193259" y="6123257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1" name="Freeform 180"/>
            <p:cNvSpPr/>
            <p:nvPr/>
          </p:nvSpPr>
          <p:spPr>
            <a:xfrm>
              <a:off x="8229603" y="6132281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" name="Freeform 181"/>
            <p:cNvSpPr/>
            <p:nvPr/>
          </p:nvSpPr>
          <p:spPr>
            <a:xfrm>
              <a:off x="2650856" y="6175390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3" name="Freeform 182"/>
            <p:cNvSpPr/>
            <p:nvPr/>
          </p:nvSpPr>
          <p:spPr>
            <a:xfrm>
              <a:off x="9687200" y="6184414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" name="Freeform 183"/>
            <p:cNvSpPr/>
            <p:nvPr/>
          </p:nvSpPr>
          <p:spPr>
            <a:xfrm>
              <a:off x="4108454" y="6227522"/>
              <a:ext cx="640379" cy="630478"/>
            </a:xfrm>
            <a:custGeom>
              <a:avLst/>
              <a:gdLst>
                <a:gd name="connsiteX0" fmla="*/ 572970 w 640379"/>
                <a:gd name="connsiteY0" fmla="*/ 0 h 630478"/>
                <a:gd name="connsiteX1" fmla="*/ 640379 w 640379"/>
                <a:gd name="connsiteY1" fmla="*/ 67408 h 630478"/>
                <a:gd name="connsiteX2" fmla="*/ 77309 w 640379"/>
                <a:gd name="connsiteY2" fmla="*/ 630478 h 630478"/>
                <a:gd name="connsiteX3" fmla="*/ 57507 w 640379"/>
                <a:gd name="connsiteY3" fmla="*/ 630478 h 630478"/>
                <a:gd name="connsiteX4" fmla="*/ 0 w 640379"/>
                <a:gd name="connsiteY4" fmla="*/ 572970 h 630478"/>
                <a:gd name="connsiteX5" fmla="*/ 572970 w 640379"/>
                <a:gd name="connsiteY5" fmla="*/ 0 h 630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9" h="630478">
                  <a:moveTo>
                    <a:pt x="572970" y="0"/>
                  </a:moveTo>
                  <a:lnTo>
                    <a:pt x="640379" y="67408"/>
                  </a:lnTo>
                  <a:lnTo>
                    <a:pt x="77309" y="630478"/>
                  </a:lnTo>
                  <a:lnTo>
                    <a:pt x="57507" y="630478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5" name="Freeform 184"/>
            <p:cNvSpPr/>
            <p:nvPr/>
          </p:nvSpPr>
          <p:spPr>
            <a:xfrm>
              <a:off x="11144797" y="6236546"/>
              <a:ext cx="640378" cy="621454"/>
            </a:xfrm>
            <a:custGeom>
              <a:avLst/>
              <a:gdLst>
                <a:gd name="connsiteX0" fmla="*/ 572970 w 640378"/>
                <a:gd name="connsiteY0" fmla="*/ 0 h 621454"/>
                <a:gd name="connsiteX1" fmla="*/ 640378 w 640378"/>
                <a:gd name="connsiteY1" fmla="*/ 67408 h 621454"/>
                <a:gd name="connsiteX2" fmla="*/ 86333 w 640378"/>
                <a:gd name="connsiteY2" fmla="*/ 621454 h 621454"/>
                <a:gd name="connsiteX3" fmla="*/ 48483 w 640378"/>
                <a:gd name="connsiteY3" fmla="*/ 621454 h 621454"/>
                <a:gd name="connsiteX4" fmla="*/ 0 w 640378"/>
                <a:gd name="connsiteY4" fmla="*/ 572970 h 621454"/>
                <a:gd name="connsiteX5" fmla="*/ 572970 w 640378"/>
                <a:gd name="connsiteY5" fmla="*/ 0 h 621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8" h="621454">
                  <a:moveTo>
                    <a:pt x="572970" y="0"/>
                  </a:moveTo>
                  <a:lnTo>
                    <a:pt x="640378" y="67408"/>
                  </a:lnTo>
                  <a:lnTo>
                    <a:pt x="86333" y="621454"/>
                  </a:lnTo>
                  <a:lnTo>
                    <a:pt x="48483" y="621454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6" name="Freeform 185"/>
            <p:cNvSpPr/>
            <p:nvPr/>
          </p:nvSpPr>
          <p:spPr>
            <a:xfrm>
              <a:off x="12099152" y="6257157"/>
              <a:ext cx="101249" cy="168658"/>
            </a:xfrm>
            <a:custGeom>
              <a:avLst/>
              <a:gdLst>
                <a:gd name="connsiteX0" fmla="*/ 101249 w 101249"/>
                <a:gd name="connsiteY0" fmla="*/ 0 h 168658"/>
                <a:gd name="connsiteX1" fmla="*/ 101249 w 101249"/>
                <a:gd name="connsiteY1" fmla="*/ 134817 h 168658"/>
                <a:gd name="connsiteX2" fmla="*/ 67408 w 101249"/>
                <a:gd name="connsiteY2" fmla="*/ 168658 h 168658"/>
                <a:gd name="connsiteX3" fmla="*/ 0 w 101249"/>
                <a:gd name="connsiteY3" fmla="*/ 101249 h 168658"/>
                <a:gd name="connsiteX4" fmla="*/ 101249 w 101249"/>
                <a:gd name="connsiteY4" fmla="*/ 0 h 168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249" h="168658">
                  <a:moveTo>
                    <a:pt x="101249" y="0"/>
                  </a:moveTo>
                  <a:lnTo>
                    <a:pt x="101249" y="134817"/>
                  </a:lnTo>
                  <a:lnTo>
                    <a:pt x="67408" y="168658"/>
                  </a:lnTo>
                  <a:lnTo>
                    <a:pt x="0" y="101249"/>
                  </a:lnTo>
                  <a:lnTo>
                    <a:pt x="10124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7" name="Freeform 186"/>
            <p:cNvSpPr/>
            <p:nvPr/>
          </p:nvSpPr>
          <p:spPr>
            <a:xfrm>
              <a:off x="5566052" y="6279656"/>
              <a:ext cx="640379" cy="578344"/>
            </a:xfrm>
            <a:custGeom>
              <a:avLst/>
              <a:gdLst>
                <a:gd name="connsiteX0" fmla="*/ 572970 w 640379"/>
                <a:gd name="connsiteY0" fmla="*/ 0 h 578344"/>
                <a:gd name="connsiteX1" fmla="*/ 640379 w 640379"/>
                <a:gd name="connsiteY1" fmla="*/ 67408 h 578344"/>
                <a:gd name="connsiteX2" fmla="*/ 129443 w 640379"/>
                <a:gd name="connsiteY2" fmla="*/ 578344 h 578344"/>
                <a:gd name="connsiteX3" fmla="*/ 5374 w 640379"/>
                <a:gd name="connsiteY3" fmla="*/ 578344 h 578344"/>
                <a:gd name="connsiteX4" fmla="*/ 0 w 640379"/>
                <a:gd name="connsiteY4" fmla="*/ 572970 h 578344"/>
                <a:gd name="connsiteX5" fmla="*/ 572970 w 640379"/>
                <a:gd name="connsiteY5" fmla="*/ 0 h 57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9" h="578344">
                  <a:moveTo>
                    <a:pt x="572970" y="0"/>
                  </a:moveTo>
                  <a:lnTo>
                    <a:pt x="640379" y="67408"/>
                  </a:lnTo>
                  <a:lnTo>
                    <a:pt x="129443" y="578344"/>
                  </a:lnTo>
                  <a:lnTo>
                    <a:pt x="5374" y="578344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8" name="Freeform 187"/>
            <p:cNvSpPr/>
            <p:nvPr/>
          </p:nvSpPr>
          <p:spPr>
            <a:xfrm>
              <a:off x="24999" y="6322746"/>
              <a:ext cx="602663" cy="535255"/>
            </a:xfrm>
            <a:custGeom>
              <a:avLst/>
              <a:gdLst>
                <a:gd name="connsiteX0" fmla="*/ 535255 w 602663"/>
                <a:gd name="connsiteY0" fmla="*/ 0 h 535255"/>
                <a:gd name="connsiteX1" fmla="*/ 602663 w 602663"/>
                <a:gd name="connsiteY1" fmla="*/ 67408 h 535255"/>
                <a:gd name="connsiteX2" fmla="*/ 134817 w 602663"/>
                <a:gd name="connsiteY2" fmla="*/ 535255 h 535255"/>
                <a:gd name="connsiteX3" fmla="*/ 0 w 602663"/>
                <a:gd name="connsiteY3" fmla="*/ 535255 h 535255"/>
                <a:gd name="connsiteX4" fmla="*/ 535255 w 602663"/>
                <a:gd name="connsiteY4" fmla="*/ 0 h 535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2663" h="535255">
                  <a:moveTo>
                    <a:pt x="535255" y="0"/>
                  </a:moveTo>
                  <a:lnTo>
                    <a:pt x="602663" y="67408"/>
                  </a:lnTo>
                  <a:lnTo>
                    <a:pt x="134817" y="535255"/>
                  </a:lnTo>
                  <a:lnTo>
                    <a:pt x="0" y="535255"/>
                  </a:lnTo>
                  <a:lnTo>
                    <a:pt x="53525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" name="Freeform 188"/>
            <p:cNvSpPr/>
            <p:nvPr/>
          </p:nvSpPr>
          <p:spPr>
            <a:xfrm>
              <a:off x="7070366" y="6331768"/>
              <a:ext cx="593641" cy="526232"/>
            </a:xfrm>
            <a:custGeom>
              <a:avLst/>
              <a:gdLst>
                <a:gd name="connsiteX0" fmla="*/ 526232 w 593641"/>
                <a:gd name="connsiteY0" fmla="*/ 0 h 526232"/>
                <a:gd name="connsiteX1" fmla="*/ 593641 w 593641"/>
                <a:gd name="connsiteY1" fmla="*/ 67408 h 526232"/>
                <a:gd name="connsiteX2" fmla="*/ 134817 w 593641"/>
                <a:gd name="connsiteY2" fmla="*/ 526232 h 526232"/>
                <a:gd name="connsiteX3" fmla="*/ 0 w 593641"/>
                <a:gd name="connsiteY3" fmla="*/ 526232 h 526232"/>
                <a:gd name="connsiteX4" fmla="*/ 526232 w 593641"/>
                <a:gd name="connsiteY4" fmla="*/ 0 h 526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3641" h="526232">
                  <a:moveTo>
                    <a:pt x="526232" y="0"/>
                  </a:moveTo>
                  <a:lnTo>
                    <a:pt x="593641" y="67408"/>
                  </a:lnTo>
                  <a:lnTo>
                    <a:pt x="134817" y="526232"/>
                  </a:lnTo>
                  <a:lnTo>
                    <a:pt x="0" y="526232"/>
                  </a:lnTo>
                  <a:lnTo>
                    <a:pt x="52623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Freeform 189"/>
            <p:cNvSpPr/>
            <p:nvPr/>
          </p:nvSpPr>
          <p:spPr>
            <a:xfrm>
              <a:off x="1534729" y="6374878"/>
              <a:ext cx="550530" cy="483122"/>
            </a:xfrm>
            <a:custGeom>
              <a:avLst/>
              <a:gdLst>
                <a:gd name="connsiteX0" fmla="*/ 483122 w 550530"/>
                <a:gd name="connsiteY0" fmla="*/ 0 h 483122"/>
                <a:gd name="connsiteX1" fmla="*/ 550530 w 550530"/>
                <a:gd name="connsiteY1" fmla="*/ 67408 h 483122"/>
                <a:gd name="connsiteX2" fmla="*/ 134817 w 550530"/>
                <a:gd name="connsiteY2" fmla="*/ 483122 h 483122"/>
                <a:gd name="connsiteX3" fmla="*/ 0 w 550530"/>
                <a:gd name="connsiteY3" fmla="*/ 483122 h 483122"/>
                <a:gd name="connsiteX4" fmla="*/ 483122 w 550530"/>
                <a:gd name="connsiteY4" fmla="*/ 0 h 483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0530" h="483122">
                  <a:moveTo>
                    <a:pt x="483122" y="0"/>
                  </a:moveTo>
                  <a:lnTo>
                    <a:pt x="550530" y="67408"/>
                  </a:lnTo>
                  <a:lnTo>
                    <a:pt x="134817" y="483122"/>
                  </a:lnTo>
                  <a:lnTo>
                    <a:pt x="0" y="483122"/>
                  </a:lnTo>
                  <a:lnTo>
                    <a:pt x="48312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Freeform 190"/>
            <p:cNvSpPr/>
            <p:nvPr/>
          </p:nvSpPr>
          <p:spPr>
            <a:xfrm>
              <a:off x="8580096" y="6383902"/>
              <a:ext cx="541507" cy="474099"/>
            </a:xfrm>
            <a:custGeom>
              <a:avLst/>
              <a:gdLst>
                <a:gd name="connsiteX0" fmla="*/ 474099 w 541507"/>
                <a:gd name="connsiteY0" fmla="*/ 0 h 474099"/>
                <a:gd name="connsiteX1" fmla="*/ 541507 w 541507"/>
                <a:gd name="connsiteY1" fmla="*/ 67408 h 474099"/>
                <a:gd name="connsiteX2" fmla="*/ 134817 w 541507"/>
                <a:gd name="connsiteY2" fmla="*/ 474099 h 474099"/>
                <a:gd name="connsiteX3" fmla="*/ 0 w 541507"/>
                <a:gd name="connsiteY3" fmla="*/ 474099 h 474099"/>
                <a:gd name="connsiteX4" fmla="*/ 474099 w 541507"/>
                <a:gd name="connsiteY4" fmla="*/ 0 h 47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1507" h="474099">
                  <a:moveTo>
                    <a:pt x="474099" y="0"/>
                  </a:moveTo>
                  <a:lnTo>
                    <a:pt x="541507" y="67408"/>
                  </a:lnTo>
                  <a:lnTo>
                    <a:pt x="134817" y="474099"/>
                  </a:lnTo>
                  <a:lnTo>
                    <a:pt x="0" y="474099"/>
                  </a:lnTo>
                  <a:lnTo>
                    <a:pt x="47409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Freeform 191"/>
            <p:cNvSpPr/>
            <p:nvPr/>
          </p:nvSpPr>
          <p:spPr>
            <a:xfrm>
              <a:off x="3044460" y="6427012"/>
              <a:ext cx="498397" cy="430989"/>
            </a:xfrm>
            <a:custGeom>
              <a:avLst/>
              <a:gdLst>
                <a:gd name="connsiteX0" fmla="*/ 430989 w 498397"/>
                <a:gd name="connsiteY0" fmla="*/ 0 h 430989"/>
                <a:gd name="connsiteX1" fmla="*/ 498397 w 498397"/>
                <a:gd name="connsiteY1" fmla="*/ 67408 h 430989"/>
                <a:gd name="connsiteX2" fmla="*/ 134817 w 498397"/>
                <a:gd name="connsiteY2" fmla="*/ 430989 h 430989"/>
                <a:gd name="connsiteX3" fmla="*/ 0 w 498397"/>
                <a:gd name="connsiteY3" fmla="*/ 430989 h 430989"/>
                <a:gd name="connsiteX4" fmla="*/ 430989 w 498397"/>
                <a:gd name="connsiteY4" fmla="*/ 0 h 430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8397" h="430989">
                  <a:moveTo>
                    <a:pt x="430989" y="0"/>
                  </a:moveTo>
                  <a:lnTo>
                    <a:pt x="498397" y="67408"/>
                  </a:lnTo>
                  <a:lnTo>
                    <a:pt x="134817" y="430989"/>
                  </a:lnTo>
                  <a:lnTo>
                    <a:pt x="0" y="430989"/>
                  </a:lnTo>
                  <a:lnTo>
                    <a:pt x="43098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" name="Freeform 192"/>
            <p:cNvSpPr/>
            <p:nvPr/>
          </p:nvSpPr>
          <p:spPr>
            <a:xfrm>
              <a:off x="10089828" y="6436036"/>
              <a:ext cx="489373" cy="421965"/>
            </a:xfrm>
            <a:custGeom>
              <a:avLst/>
              <a:gdLst>
                <a:gd name="connsiteX0" fmla="*/ 421965 w 489373"/>
                <a:gd name="connsiteY0" fmla="*/ 0 h 421965"/>
                <a:gd name="connsiteX1" fmla="*/ 489373 w 489373"/>
                <a:gd name="connsiteY1" fmla="*/ 67408 h 421965"/>
                <a:gd name="connsiteX2" fmla="*/ 134817 w 489373"/>
                <a:gd name="connsiteY2" fmla="*/ 421965 h 421965"/>
                <a:gd name="connsiteX3" fmla="*/ 0 w 489373"/>
                <a:gd name="connsiteY3" fmla="*/ 421965 h 421965"/>
                <a:gd name="connsiteX4" fmla="*/ 421965 w 489373"/>
                <a:gd name="connsiteY4" fmla="*/ 0 h 421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9373" h="421965">
                  <a:moveTo>
                    <a:pt x="421965" y="0"/>
                  </a:moveTo>
                  <a:lnTo>
                    <a:pt x="489373" y="67408"/>
                  </a:lnTo>
                  <a:lnTo>
                    <a:pt x="134817" y="421965"/>
                  </a:lnTo>
                  <a:lnTo>
                    <a:pt x="0" y="421965"/>
                  </a:lnTo>
                  <a:lnTo>
                    <a:pt x="42196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" name="Freeform 193"/>
            <p:cNvSpPr/>
            <p:nvPr/>
          </p:nvSpPr>
          <p:spPr>
            <a:xfrm>
              <a:off x="4554190" y="6479144"/>
              <a:ext cx="446265" cy="378856"/>
            </a:xfrm>
            <a:custGeom>
              <a:avLst/>
              <a:gdLst>
                <a:gd name="connsiteX0" fmla="*/ 378856 w 446265"/>
                <a:gd name="connsiteY0" fmla="*/ 0 h 378856"/>
                <a:gd name="connsiteX1" fmla="*/ 446265 w 446265"/>
                <a:gd name="connsiteY1" fmla="*/ 67408 h 378856"/>
                <a:gd name="connsiteX2" fmla="*/ 134817 w 446265"/>
                <a:gd name="connsiteY2" fmla="*/ 378856 h 378856"/>
                <a:gd name="connsiteX3" fmla="*/ 0 w 446265"/>
                <a:gd name="connsiteY3" fmla="*/ 378856 h 378856"/>
                <a:gd name="connsiteX4" fmla="*/ 378856 w 446265"/>
                <a:gd name="connsiteY4" fmla="*/ 0 h 3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265" h="378856">
                  <a:moveTo>
                    <a:pt x="378856" y="0"/>
                  </a:moveTo>
                  <a:lnTo>
                    <a:pt x="446265" y="67408"/>
                  </a:lnTo>
                  <a:lnTo>
                    <a:pt x="134817" y="378856"/>
                  </a:lnTo>
                  <a:lnTo>
                    <a:pt x="0" y="378856"/>
                  </a:lnTo>
                  <a:lnTo>
                    <a:pt x="378856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Freeform 194"/>
            <p:cNvSpPr/>
            <p:nvPr/>
          </p:nvSpPr>
          <p:spPr>
            <a:xfrm>
              <a:off x="11599557" y="6488168"/>
              <a:ext cx="437240" cy="369832"/>
            </a:xfrm>
            <a:custGeom>
              <a:avLst/>
              <a:gdLst>
                <a:gd name="connsiteX0" fmla="*/ 369832 w 437240"/>
                <a:gd name="connsiteY0" fmla="*/ 0 h 369832"/>
                <a:gd name="connsiteX1" fmla="*/ 437240 w 437240"/>
                <a:gd name="connsiteY1" fmla="*/ 67408 h 369832"/>
                <a:gd name="connsiteX2" fmla="*/ 134817 w 437240"/>
                <a:gd name="connsiteY2" fmla="*/ 369832 h 369832"/>
                <a:gd name="connsiteX3" fmla="*/ 0 w 437240"/>
                <a:gd name="connsiteY3" fmla="*/ 369832 h 369832"/>
                <a:gd name="connsiteX4" fmla="*/ 369832 w 437240"/>
                <a:gd name="connsiteY4" fmla="*/ 0 h 369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240" h="369832">
                  <a:moveTo>
                    <a:pt x="369832" y="0"/>
                  </a:moveTo>
                  <a:lnTo>
                    <a:pt x="437240" y="67408"/>
                  </a:lnTo>
                  <a:lnTo>
                    <a:pt x="134817" y="369832"/>
                  </a:lnTo>
                  <a:lnTo>
                    <a:pt x="0" y="369832"/>
                  </a:lnTo>
                  <a:lnTo>
                    <a:pt x="36983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Freeform 195"/>
            <p:cNvSpPr/>
            <p:nvPr/>
          </p:nvSpPr>
          <p:spPr>
            <a:xfrm>
              <a:off x="6063919" y="6531278"/>
              <a:ext cx="394132" cy="326723"/>
            </a:xfrm>
            <a:custGeom>
              <a:avLst/>
              <a:gdLst>
                <a:gd name="connsiteX0" fmla="*/ 326723 w 394132"/>
                <a:gd name="connsiteY0" fmla="*/ 0 h 326723"/>
                <a:gd name="connsiteX1" fmla="*/ 394132 w 394132"/>
                <a:gd name="connsiteY1" fmla="*/ 67408 h 326723"/>
                <a:gd name="connsiteX2" fmla="*/ 134817 w 394132"/>
                <a:gd name="connsiteY2" fmla="*/ 326723 h 326723"/>
                <a:gd name="connsiteX3" fmla="*/ 0 w 394132"/>
                <a:gd name="connsiteY3" fmla="*/ 326723 h 326723"/>
                <a:gd name="connsiteX4" fmla="*/ 326723 w 394132"/>
                <a:gd name="connsiteY4" fmla="*/ 0 h 326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4132" h="326723">
                  <a:moveTo>
                    <a:pt x="326723" y="0"/>
                  </a:moveTo>
                  <a:lnTo>
                    <a:pt x="394132" y="67408"/>
                  </a:lnTo>
                  <a:lnTo>
                    <a:pt x="134817" y="326723"/>
                  </a:lnTo>
                  <a:lnTo>
                    <a:pt x="0" y="326723"/>
                  </a:lnTo>
                  <a:lnTo>
                    <a:pt x="32672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" name="Freeform 196"/>
            <p:cNvSpPr/>
            <p:nvPr/>
          </p:nvSpPr>
          <p:spPr>
            <a:xfrm>
              <a:off x="528243" y="6574368"/>
              <a:ext cx="351041" cy="283633"/>
            </a:xfrm>
            <a:custGeom>
              <a:avLst/>
              <a:gdLst>
                <a:gd name="connsiteX0" fmla="*/ 283633 w 351041"/>
                <a:gd name="connsiteY0" fmla="*/ 0 h 283633"/>
                <a:gd name="connsiteX1" fmla="*/ 351041 w 351041"/>
                <a:gd name="connsiteY1" fmla="*/ 67408 h 283633"/>
                <a:gd name="connsiteX2" fmla="*/ 134816 w 351041"/>
                <a:gd name="connsiteY2" fmla="*/ 283633 h 283633"/>
                <a:gd name="connsiteX3" fmla="*/ 0 w 351041"/>
                <a:gd name="connsiteY3" fmla="*/ 283633 h 283633"/>
                <a:gd name="connsiteX4" fmla="*/ 283633 w 351041"/>
                <a:gd name="connsiteY4" fmla="*/ 0 h 283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1041" h="283633">
                  <a:moveTo>
                    <a:pt x="283633" y="0"/>
                  </a:moveTo>
                  <a:lnTo>
                    <a:pt x="351041" y="67408"/>
                  </a:lnTo>
                  <a:lnTo>
                    <a:pt x="134816" y="283633"/>
                  </a:lnTo>
                  <a:lnTo>
                    <a:pt x="0" y="283633"/>
                  </a:lnTo>
                  <a:lnTo>
                    <a:pt x="28363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" name="Freeform 197"/>
            <p:cNvSpPr/>
            <p:nvPr/>
          </p:nvSpPr>
          <p:spPr>
            <a:xfrm>
              <a:off x="7573610" y="6583390"/>
              <a:ext cx="342019" cy="274610"/>
            </a:xfrm>
            <a:custGeom>
              <a:avLst/>
              <a:gdLst>
                <a:gd name="connsiteX0" fmla="*/ 274610 w 342019"/>
                <a:gd name="connsiteY0" fmla="*/ 0 h 274610"/>
                <a:gd name="connsiteX1" fmla="*/ 342019 w 342019"/>
                <a:gd name="connsiteY1" fmla="*/ 67408 h 274610"/>
                <a:gd name="connsiteX2" fmla="*/ 134817 w 342019"/>
                <a:gd name="connsiteY2" fmla="*/ 274610 h 274610"/>
                <a:gd name="connsiteX3" fmla="*/ 0 w 342019"/>
                <a:gd name="connsiteY3" fmla="*/ 274610 h 274610"/>
                <a:gd name="connsiteX4" fmla="*/ 274610 w 342019"/>
                <a:gd name="connsiteY4" fmla="*/ 0 h 274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019" h="274610">
                  <a:moveTo>
                    <a:pt x="274610" y="0"/>
                  </a:moveTo>
                  <a:lnTo>
                    <a:pt x="342019" y="67408"/>
                  </a:lnTo>
                  <a:lnTo>
                    <a:pt x="134817" y="274610"/>
                  </a:lnTo>
                  <a:lnTo>
                    <a:pt x="0" y="274610"/>
                  </a:lnTo>
                  <a:lnTo>
                    <a:pt x="27461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" name="Freeform 198"/>
            <p:cNvSpPr/>
            <p:nvPr/>
          </p:nvSpPr>
          <p:spPr>
            <a:xfrm>
              <a:off x="2037972" y="6626500"/>
              <a:ext cx="298909" cy="231501"/>
            </a:xfrm>
            <a:custGeom>
              <a:avLst/>
              <a:gdLst>
                <a:gd name="connsiteX0" fmla="*/ 231501 w 298909"/>
                <a:gd name="connsiteY0" fmla="*/ 0 h 231501"/>
                <a:gd name="connsiteX1" fmla="*/ 298909 w 298909"/>
                <a:gd name="connsiteY1" fmla="*/ 67408 h 231501"/>
                <a:gd name="connsiteX2" fmla="*/ 134816 w 298909"/>
                <a:gd name="connsiteY2" fmla="*/ 231501 h 231501"/>
                <a:gd name="connsiteX3" fmla="*/ 0 w 298909"/>
                <a:gd name="connsiteY3" fmla="*/ 231501 h 231501"/>
                <a:gd name="connsiteX4" fmla="*/ 231501 w 298909"/>
                <a:gd name="connsiteY4" fmla="*/ 0 h 231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909" h="231501">
                  <a:moveTo>
                    <a:pt x="231501" y="0"/>
                  </a:moveTo>
                  <a:lnTo>
                    <a:pt x="298909" y="67408"/>
                  </a:lnTo>
                  <a:lnTo>
                    <a:pt x="134816" y="231501"/>
                  </a:lnTo>
                  <a:lnTo>
                    <a:pt x="0" y="231501"/>
                  </a:lnTo>
                  <a:lnTo>
                    <a:pt x="231501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" name="Freeform 199"/>
            <p:cNvSpPr/>
            <p:nvPr/>
          </p:nvSpPr>
          <p:spPr>
            <a:xfrm>
              <a:off x="9083340" y="6635524"/>
              <a:ext cx="289885" cy="222477"/>
            </a:xfrm>
            <a:custGeom>
              <a:avLst/>
              <a:gdLst>
                <a:gd name="connsiteX0" fmla="*/ 222477 w 289885"/>
                <a:gd name="connsiteY0" fmla="*/ 0 h 222477"/>
                <a:gd name="connsiteX1" fmla="*/ 289885 w 289885"/>
                <a:gd name="connsiteY1" fmla="*/ 67408 h 222477"/>
                <a:gd name="connsiteX2" fmla="*/ 134816 w 289885"/>
                <a:gd name="connsiteY2" fmla="*/ 222477 h 222477"/>
                <a:gd name="connsiteX3" fmla="*/ 0 w 289885"/>
                <a:gd name="connsiteY3" fmla="*/ 222477 h 222477"/>
                <a:gd name="connsiteX4" fmla="*/ 222477 w 289885"/>
                <a:gd name="connsiteY4" fmla="*/ 0 h 222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9885" h="222477">
                  <a:moveTo>
                    <a:pt x="222477" y="0"/>
                  </a:moveTo>
                  <a:lnTo>
                    <a:pt x="289885" y="67408"/>
                  </a:lnTo>
                  <a:lnTo>
                    <a:pt x="134816" y="222477"/>
                  </a:lnTo>
                  <a:lnTo>
                    <a:pt x="0" y="222477"/>
                  </a:lnTo>
                  <a:lnTo>
                    <a:pt x="22247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" name="Freeform 200"/>
            <p:cNvSpPr/>
            <p:nvPr/>
          </p:nvSpPr>
          <p:spPr>
            <a:xfrm>
              <a:off x="3547704" y="6678634"/>
              <a:ext cx="246775" cy="179367"/>
            </a:xfrm>
            <a:custGeom>
              <a:avLst/>
              <a:gdLst>
                <a:gd name="connsiteX0" fmla="*/ 179367 w 246775"/>
                <a:gd name="connsiteY0" fmla="*/ 0 h 179367"/>
                <a:gd name="connsiteX1" fmla="*/ 246775 w 246775"/>
                <a:gd name="connsiteY1" fmla="*/ 67408 h 179367"/>
                <a:gd name="connsiteX2" fmla="*/ 134816 w 246775"/>
                <a:gd name="connsiteY2" fmla="*/ 179367 h 179367"/>
                <a:gd name="connsiteX3" fmla="*/ 0 w 246775"/>
                <a:gd name="connsiteY3" fmla="*/ 179367 h 179367"/>
                <a:gd name="connsiteX4" fmla="*/ 179367 w 246775"/>
                <a:gd name="connsiteY4" fmla="*/ 0 h 179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775" h="179367">
                  <a:moveTo>
                    <a:pt x="179367" y="0"/>
                  </a:moveTo>
                  <a:lnTo>
                    <a:pt x="246775" y="67408"/>
                  </a:lnTo>
                  <a:lnTo>
                    <a:pt x="134816" y="179367"/>
                  </a:lnTo>
                  <a:lnTo>
                    <a:pt x="0" y="179367"/>
                  </a:lnTo>
                  <a:lnTo>
                    <a:pt x="17936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" name="Freeform 201"/>
            <p:cNvSpPr/>
            <p:nvPr/>
          </p:nvSpPr>
          <p:spPr>
            <a:xfrm>
              <a:off x="10593069" y="6687656"/>
              <a:ext cx="237752" cy="170344"/>
            </a:xfrm>
            <a:custGeom>
              <a:avLst/>
              <a:gdLst>
                <a:gd name="connsiteX0" fmla="*/ 170344 w 237752"/>
                <a:gd name="connsiteY0" fmla="*/ 0 h 170344"/>
                <a:gd name="connsiteX1" fmla="*/ 237752 w 237752"/>
                <a:gd name="connsiteY1" fmla="*/ 67408 h 170344"/>
                <a:gd name="connsiteX2" fmla="*/ 134816 w 237752"/>
                <a:gd name="connsiteY2" fmla="*/ 170344 h 170344"/>
                <a:gd name="connsiteX3" fmla="*/ 0 w 237752"/>
                <a:gd name="connsiteY3" fmla="*/ 170344 h 170344"/>
                <a:gd name="connsiteX4" fmla="*/ 170344 w 237752"/>
                <a:gd name="connsiteY4" fmla="*/ 0 h 170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752" h="170344">
                  <a:moveTo>
                    <a:pt x="170344" y="0"/>
                  </a:moveTo>
                  <a:lnTo>
                    <a:pt x="237752" y="67408"/>
                  </a:lnTo>
                  <a:lnTo>
                    <a:pt x="134816" y="170344"/>
                  </a:lnTo>
                  <a:lnTo>
                    <a:pt x="0" y="170344"/>
                  </a:lnTo>
                  <a:lnTo>
                    <a:pt x="17034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" name="Freeform 202"/>
            <p:cNvSpPr/>
            <p:nvPr/>
          </p:nvSpPr>
          <p:spPr>
            <a:xfrm>
              <a:off x="5057434" y="6730766"/>
              <a:ext cx="194643" cy="127234"/>
            </a:xfrm>
            <a:custGeom>
              <a:avLst/>
              <a:gdLst>
                <a:gd name="connsiteX0" fmla="*/ 127234 w 194643"/>
                <a:gd name="connsiteY0" fmla="*/ 0 h 127234"/>
                <a:gd name="connsiteX1" fmla="*/ 194643 w 194643"/>
                <a:gd name="connsiteY1" fmla="*/ 67408 h 127234"/>
                <a:gd name="connsiteX2" fmla="*/ 134817 w 194643"/>
                <a:gd name="connsiteY2" fmla="*/ 127234 h 127234"/>
                <a:gd name="connsiteX3" fmla="*/ 0 w 194643"/>
                <a:gd name="connsiteY3" fmla="*/ 127234 h 127234"/>
                <a:gd name="connsiteX4" fmla="*/ 127234 w 194643"/>
                <a:gd name="connsiteY4" fmla="*/ 0 h 127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643" h="127234">
                  <a:moveTo>
                    <a:pt x="127234" y="0"/>
                  </a:moveTo>
                  <a:lnTo>
                    <a:pt x="194643" y="67408"/>
                  </a:lnTo>
                  <a:lnTo>
                    <a:pt x="134817" y="127234"/>
                  </a:lnTo>
                  <a:lnTo>
                    <a:pt x="0" y="127234"/>
                  </a:lnTo>
                  <a:lnTo>
                    <a:pt x="12723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" name="Freeform 203"/>
            <p:cNvSpPr/>
            <p:nvPr/>
          </p:nvSpPr>
          <p:spPr>
            <a:xfrm>
              <a:off x="12102802" y="6760402"/>
              <a:ext cx="97599" cy="97599"/>
            </a:xfrm>
            <a:custGeom>
              <a:avLst/>
              <a:gdLst>
                <a:gd name="connsiteX0" fmla="*/ 97599 w 97599"/>
                <a:gd name="connsiteY0" fmla="*/ 0 h 97599"/>
                <a:gd name="connsiteX1" fmla="*/ 97599 w 97599"/>
                <a:gd name="connsiteY1" fmla="*/ 97599 h 97599"/>
                <a:gd name="connsiteX2" fmla="*/ 0 w 97599"/>
                <a:gd name="connsiteY2" fmla="*/ 97599 h 97599"/>
                <a:gd name="connsiteX3" fmla="*/ 97599 w 97599"/>
                <a:gd name="connsiteY3" fmla="*/ 0 h 97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599" h="97599">
                  <a:moveTo>
                    <a:pt x="97599" y="0"/>
                  </a:moveTo>
                  <a:lnTo>
                    <a:pt x="97599" y="97599"/>
                  </a:lnTo>
                  <a:lnTo>
                    <a:pt x="0" y="97599"/>
                  </a:lnTo>
                  <a:lnTo>
                    <a:pt x="9759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" name="Freeform 204"/>
            <p:cNvSpPr/>
            <p:nvPr/>
          </p:nvSpPr>
          <p:spPr>
            <a:xfrm>
              <a:off x="6567122" y="6782878"/>
              <a:ext cx="142531" cy="75122"/>
            </a:xfrm>
            <a:custGeom>
              <a:avLst/>
              <a:gdLst>
                <a:gd name="connsiteX0" fmla="*/ 75122 w 142531"/>
                <a:gd name="connsiteY0" fmla="*/ 0 h 75122"/>
                <a:gd name="connsiteX1" fmla="*/ 142531 w 142531"/>
                <a:gd name="connsiteY1" fmla="*/ 67408 h 75122"/>
                <a:gd name="connsiteX2" fmla="*/ 134817 w 142531"/>
                <a:gd name="connsiteY2" fmla="*/ 75122 h 75122"/>
                <a:gd name="connsiteX3" fmla="*/ 0 w 142531"/>
                <a:gd name="connsiteY3" fmla="*/ 75122 h 75122"/>
                <a:gd name="connsiteX4" fmla="*/ 75122 w 142531"/>
                <a:gd name="connsiteY4" fmla="*/ 0 h 75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2531" h="75122">
                  <a:moveTo>
                    <a:pt x="75122" y="0"/>
                  </a:moveTo>
                  <a:lnTo>
                    <a:pt x="142531" y="67408"/>
                  </a:lnTo>
                  <a:lnTo>
                    <a:pt x="134817" y="75122"/>
                  </a:lnTo>
                  <a:lnTo>
                    <a:pt x="0" y="75122"/>
                  </a:lnTo>
                  <a:lnTo>
                    <a:pt x="7512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" name="Freeform 205"/>
            <p:cNvSpPr/>
            <p:nvPr/>
          </p:nvSpPr>
          <p:spPr>
            <a:xfrm>
              <a:off x="1031486" y="6825990"/>
              <a:ext cx="64022" cy="32011"/>
            </a:xfrm>
            <a:custGeom>
              <a:avLst/>
              <a:gdLst>
                <a:gd name="connsiteX0" fmla="*/ 32011 w 64022"/>
                <a:gd name="connsiteY0" fmla="*/ 0 h 32011"/>
                <a:gd name="connsiteX1" fmla="*/ 64022 w 64022"/>
                <a:gd name="connsiteY1" fmla="*/ 32011 h 32011"/>
                <a:gd name="connsiteX2" fmla="*/ 0 w 64022"/>
                <a:gd name="connsiteY2" fmla="*/ 32011 h 32011"/>
                <a:gd name="connsiteX3" fmla="*/ 32011 w 64022"/>
                <a:gd name="connsiteY3" fmla="*/ 0 h 32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022" h="32011">
                  <a:moveTo>
                    <a:pt x="32011" y="0"/>
                  </a:moveTo>
                  <a:lnTo>
                    <a:pt x="64022" y="32011"/>
                  </a:lnTo>
                  <a:lnTo>
                    <a:pt x="0" y="32011"/>
                  </a:lnTo>
                  <a:lnTo>
                    <a:pt x="32011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7" name="Freeform 206"/>
            <p:cNvSpPr/>
            <p:nvPr/>
          </p:nvSpPr>
          <p:spPr>
            <a:xfrm>
              <a:off x="8076854" y="6835012"/>
              <a:ext cx="45977" cy="22988"/>
            </a:xfrm>
            <a:custGeom>
              <a:avLst/>
              <a:gdLst>
                <a:gd name="connsiteX0" fmla="*/ 22988 w 45977"/>
                <a:gd name="connsiteY0" fmla="*/ 0 h 22988"/>
                <a:gd name="connsiteX1" fmla="*/ 45977 w 45977"/>
                <a:gd name="connsiteY1" fmla="*/ 22988 h 22988"/>
                <a:gd name="connsiteX2" fmla="*/ 0 w 45977"/>
                <a:gd name="connsiteY2" fmla="*/ 22988 h 22988"/>
                <a:gd name="connsiteX3" fmla="*/ 22988 w 45977"/>
                <a:gd name="connsiteY3" fmla="*/ 0 h 2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977" h="22988">
                  <a:moveTo>
                    <a:pt x="22988" y="0"/>
                  </a:moveTo>
                  <a:lnTo>
                    <a:pt x="45977" y="22988"/>
                  </a:lnTo>
                  <a:lnTo>
                    <a:pt x="0" y="22988"/>
                  </a:lnTo>
                  <a:lnTo>
                    <a:pt x="2298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8" name="Freeform 207"/>
            <p:cNvSpPr/>
            <p:nvPr/>
          </p:nvSpPr>
          <p:spPr>
            <a:xfrm>
              <a:off x="4165960" y="6858001"/>
              <a:ext cx="19802" cy="9901"/>
            </a:xfrm>
            <a:custGeom>
              <a:avLst/>
              <a:gdLst>
                <a:gd name="connsiteX0" fmla="*/ 0 w 19802"/>
                <a:gd name="connsiteY0" fmla="*/ 0 h 9901"/>
                <a:gd name="connsiteX1" fmla="*/ 19802 w 19802"/>
                <a:gd name="connsiteY1" fmla="*/ 0 h 9901"/>
                <a:gd name="connsiteX2" fmla="*/ 9901 w 19802"/>
                <a:gd name="connsiteY2" fmla="*/ 9901 h 9901"/>
                <a:gd name="connsiteX3" fmla="*/ 0 w 19802"/>
                <a:gd name="connsiteY3" fmla="*/ 0 h 99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2" h="9901">
                  <a:moveTo>
                    <a:pt x="0" y="0"/>
                  </a:moveTo>
                  <a:lnTo>
                    <a:pt x="19802" y="0"/>
                  </a:lnTo>
                  <a:lnTo>
                    <a:pt x="9901" y="990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09" name="Title 1"/>
          <p:cNvSpPr>
            <a:spLocks noGrp="1"/>
          </p:cNvSpPr>
          <p:nvPr>
            <p:ph type="title" hasCustomPrompt="1"/>
          </p:nvPr>
        </p:nvSpPr>
        <p:spPr>
          <a:xfrm>
            <a:off x="779172" y="3636000"/>
            <a:ext cx="10609554" cy="487313"/>
          </a:xfrm>
        </p:spPr>
        <p:txBody>
          <a:bodyPr/>
          <a:lstStyle>
            <a:lvl1pPr>
              <a:defRPr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Enter section break</a:t>
            </a:r>
            <a:endParaRPr lang="en-GB"/>
          </a:p>
        </p:txBody>
      </p:sp>
      <p:sp>
        <p:nvSpPr>
          <p:cNvPr id="210" name="!!No."/>
          <p:cNvSpPr>
            <a:spLocks noGrp="1"/>
          </p:cNvSpPr>
          <p:nvPr>
            <p:ph type="body" sz="quarter" idx="10" hasCustomPrompt="1"/>
          </p:nvPr>
        </p:nvSpPr>
        <p:spPr>
          <a:xfrm>
            <a:off x="736139" y="1800000"/>
            <a:ext cx="2273058" cy="2154436"/>
          </a:xfrm>
        </p:spPr>
        <p:txBody>
          <a:bodyPr wrap="square">
            <a:spAutoFit/>
          </a:bodyPr>
          <a:lstStyle>
            <a:lvl1pPr marL="0" indent="0">
              <a:lnSpc>
                <a:spcPts val="16800"/>
              </a:lnSpc>
              <a:spcBef>
                <a:spcPts val="0"/>
              </a:spcBef>
              <a:buNone/>
              <a:defRPr sz="166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01</a:t>
            </a:r>
            <a:endParaRPr lang="en-GB"/>
          </a:p>
        </p:txBody>
      </p:sp>
      <p:pic>
        <p:nvPicPr>
          <p:cNvPr id="211" name="Picture 2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037" y="800100"/>
            <a:ext cx="2192160" cy="781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3195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-Copy/Image Bor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851650" y="799200"/>
            <a:ext cx="4537075" cy="498598"/>
          </a:xfrm>
        </p:spPr>
        <p:txBody>
          <a:bodyPr wrap="square" lIns="46800"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13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6851592" y="1296000"/>
            <a:ext cx="4536053" cy="512961"/>
          </a:xfrm>
        </p:spPr>
        <p:txBody>
          <a:bodyPr wrap="square" lIns="4680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endParaRPr lang="en-GB"/>
          </a:p>
        </p:txBody>
      </p:sp>
      <p:sp>
        <p:nvSpPr>
          <p:cNvPr id="14" name="Content Placeholder 1"/>
          <p:cNvSpPr>
            <a:spLocks noGrp="1"/>
          </p:cNvSpPr>
          <p:nvPr>
            <p:ph sz="quarter" idx="12"/>
          </p:nvPr>
        </p:nvSpPr>
        <p:spPr>
          <a:xfrm>
            <a:off x="6851608" y="2070000"/>
            <a:ext cx="4536333" cy="1282402"/>
          </a:xfrm>
        </p:spPr>
        <p:txBody>
          <a:bodyPr wrap="square" lIns="4680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8" hasCustomPrompt="1"/>
          </p:nvPr>
        </p:nvSpPr>
        <p:spPr>
          <a:xfrm>
            <a:off x="803275" y="799199"/>
            <a:ext cx="4537076" cy="525870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1"/>
          </p:nvPr>
        </p:nvSpPr>
        <p:spPr>
          <a:xfrm>
            <a:off x="29880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9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6854086" y="6180485"/>
            <a:ext cx="4535906" cy="128240"/>
          </a:xfrm>
        </p:spPr>
        <p:txBody>
          <a:bodyPr wrap="square" lIns="46800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GB"/>
              <a:t>Click to add source</a:t>
            </a:r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6853014" y="5464909"/>
            <a:ext cx="4534706" cy="716126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  <a:br>
              <a:rPr lang="en-GB"/>
            </a:br>
            <a:endParaRPr lang="en-GB"/>
          </a:p>
        </p:txBody>
      </p:sp>
      <p:sp>
        <p:nvSpPr>
          <p:cNvPr id="23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727527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- White Spade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!!Pattern-BLU02"/>
          <p:cNvGrpSpPr/>
          <p:nvPr userDrawn="1"/>
        </p:nvGrpSpPr>
        <p:grpSpPr>
          <a:xfrm>
            <a:off x="0" y="4698000"/>
            <a:ext cx="12200401" cy="2169902"/>
            <a:chOff x="0" y="4698000"/>
            <a:chExt cx="12200401" cy="2169902"/>
          </a:xfrm>
          <a:solidFill>
            <a:schemeClr val="bg1"/>
          </a:solidFill>
        </p:grpSpPr>
        <p:sp>
          <p:nvSpPr>
            <p:cNvPr id="109" name="Freeform 108"/>
            <p:cNvSpPr/>
            <p:nvPr/>
          </p:nvSpPr>
          <p:spPr>
            <a:xfrm>
              <a:off x="0" y="4698001"/>
              <a:ext cx="306840" cy="306841"/>
            </a:xfrm>
            <a:custGeom>
              <a:avLst/>
              <a:gdLst>
                <a:gd name="connsiteX0" fmla="*/ 172024 w 306840"/>
                <a:gd name="connsiteY0" fmla="*/ 0 h 306841"/>
                <a:gd name="connsiteX1" fmla="*/ 306840 w 306840"/>
                <a:gd name="connsiteY1" fmla="*/ 0 h 306841"/>
                <a:gd name="connsiteX2" fmla="*/ 0 w 306840"/>
                <a:gd name="connsiteY2" fmla="*/ 306841 h 306841"/>
                <a:gd name="connsiteX3" fmla="*/ 0 w 306840"/>
                <a:gd name="connsiteY3" fmla="*/ 172024 h 306841"/>
                <a:gd name="connsiteX4" fmla="*/ 172024 w 306840"/>
                <a:gd name="connsiteY4" fmla="*/ 0 h 30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6840" h="306841">
                  <a:moveTo>
                    <a:pt x="172024" y="0"/>
                  </a:moveTo>
                  <a:lnTo>
                    <a:pt x="306840" y="0"/>
                  </a:lnTo>
                  <a:lnTo>
                    <a:pt x="0" y="306841"/>
                  </a:lnTo>
                  <a:lnTo>
                    <a:pt x="0" y="172024"/>
                  </a:lnTo>
                  <a:lnTo>
                    <a:pt x="17202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Freeform 109"/>
            <p:cNvSpPr/>
            <p:nvPr/>
          </p:nvSpPr>
          <p:spPr>
            <a:xfrm>
              <a:off x="637883" y="4698001"/>
              <a:ext cx="172203" cy="104795"/>
            </a:xfrm>
            <a:custGeom>
              <a:avLst/>
              <a:gdLst>
                <a:gd name="connsiteX0" fmla="*/ 37386 w 172203"/>
                <a:gd name="connsiteY0" fmla="*/ 0 h 104795"/>
                <a:gd name="connsiteX1" fmla="*/ 172203 w 172203"/>
                <a:gd name="connsiteY1" fmla="*/ 0 h 104795"/>
                <a:gd name="connsiteX2" fmla="*/ 67408 w 172203"/>
                <a:gd name="connsiteY2" fmla="*/ 104795 h 104795"/>
                <a:gd name="connsiteX3" fmla="*/ 0 w 172203"/>
                <a:gd name="connsiteY3" fmla="*/ 37386 h 104795"/>
                <a:gd name="connsiteX4" fmla="*/ 37386 w 172203"/>
                <a:gd name="connsiteY4" fmla="*/ 0 h 104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03" h="104795">
                  <a:moveTo>
                    <a:pt x="37386" y="0"/>
                  </a:moveTo>
                  <a:lnTo>
                    <a:pt x="172203" y="0"/>
                  </a:lnTo>
                  <a:lnTo>
                    <a:pt x="67408" y="104795"/>
                  </a:lnTo>
                  <a:lnTo>
                    <a:pt x="0" y="37386"/>
                  </a:lnTo>
                  <a:lnTo>
                    <a:pt x="37386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889504" y="4698001"/>
              <a:ext cx="423824" cy="356417"/>
            </a:xfrm>
            <a:custGeom>
              <a:avLst/>
              <a:gdLst>
                <a:gd name="connsiteX0" fmla="*/ 289008 w 423824"/>
                <a:gd name="connsiteY0" fmla="*/ 0 h 356417"/>
                <a:gd name="connsiteX1" fmla="*/ 423824 w 423824"/>
                <a:gd name="connsiteY1" fmla="*/ 0 h 356417"/>
                <a:gd name="connsiteX2" fmla="*/ 67408 w 423824"/>
                <a:gd name="connsiteY2" fmla="*/ 356417 h 356417"/>
                <a:gd name="connsiteX3" fmla="*/ 0 w 423824"/>
                <a:gd name="connsiteY3" fmla="*/ 289008 h 356417"/>
                <a:gd name="connsiteX4" fmla="*/ 289008 w 423824"/>
                <a:gd name="connsiteY4" fmla="*/ 0 h 356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3824" h="356417">
                  <a:moveTo>
                    <a:pt x="289008" y="0"/>
                  </a:moveTo>
                  <a:lnTo>
                    <a:pt x="423824" y="0"/>
                  </a:lnTo>
                  <a:lnTo>
                    <a:pt x="67408" y="356417"/>
                  </a:lnTo>
                  <a:lnTo>
                    <a:pt x="0" y="289008"/>
                  </a:lnTo>
                  <a:lnTo>
                    <a:pt x="28900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Freeform 111"/>
            <p:cNvSpPr/>
            <p:nvPr/>
          </p:nvSpPr>
          <p:spPr>
            <a:xfrm>
              <a:off x="1141126" y="4698001"/>
              <a:ext cx="640378" cy="608039"/>
            </a:xfrm>
            <a:custGeom>
              <a:avLst/>
              <a:gdLst>
                <a:gd name="connsiteX0" fmla="*/ 540630 w 640378"/>
                <a:gd name="connsiteY0" fmla="*/ 0 h 608039"/>
                <a:gd name="connsiteX1" fmla="*/ 605310 w 640378"/>
                <a:gd name="connsiteY1" fmla="*/ 0 h 608039"/>
                <a:gd name="connsiteX2" fmla="*/ 640378 w 640378"/>
                <a:gd name="connsiteY2" fmla="*/ 35068 h 608039"/>
                <a:gd name="connsiteX3" fmla="*/ 67408 w 640378"/>
                <a:gd name="connsiteY3" fmla="*/ 608039 h 608039"/>
                <a:gd name="connsiteX4" fmla="*/ 0 w 640378"/>
                <a:gd name="connsiteY4" fmla="*/ 540630 h 608039"/>
                <a:gd name="connsiteX5" fmla="*/ 540630 w 640378"/>
                <a:gd name="connsiteY5" fmla="*/ 0 h 608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8" h="608039">
                  <a:moveTo>
                    <a:pt x="540630" y="0"/>
                  </a:moveTo>
                  <a:lnTo>
                    <a:pt x="605310" y="0"/>
                  </a:lnTo>
                  <a:lnTo>
                    <a:pt x="640378" y="35068"/>
                  </a:lnTo>
                  <a:lnTo>
                    <a:pt x="67408" y="608039"/>
                  </a:lnTo>
                  <a:lnTo>
                    <a:pt x="0" y="540630"/>
                  </a:lnTo>
                  <a:lnTo>
                    <a:pt x="54063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2095480" y="4698001"/>
              <a:ext cx="224335" cy="156927"/>
            </a:xfrm>
            <a:custGeom>
              <a:avLst/>
              <a:gdLst>
                <a:gd name="connsiteX0" fmla="*/ 89518 w 224335"/>
                <a:gd name="connsiteY0" fmla="*/ 0 h 156927"/>
                <a:gd name="connsiteX1" fmla="*/ 224335 w 224335"/>
                <a:gd name="connsiteY1" fmla="*/ 0 h 156927"/>
                <a:gd name="connsiteX2" fmla="*/ 67408 w 224335"/>
                <a:gd name="connsiteY2" fmla="*/ 156927 h 156927"/>
                <a:gd name="connsiteX3" fmla="*/ 0 w 224335"/>
                <a:gd name="connsiteY3" fmla="*/ 89518 h 156927"/>
                <a:gd name="connsiteX4" fmla="*/ 89518 w 224335"/>
                <a:gd name="connsiteY4" fmla="*/ 0 h 156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4335" h="156927">
                  <a:moveTo>
                    <a:pt x="89518" y="0"/>
                  </a:moveTo>
                  <a:lnTo>
                    <a:pt x="224335" y="0"/>
                  </a:lnTo>
                  <a:lnTo>
                    <a:pt x="67408" y="156927"/>
                  </a:lnTo>
                  <a:lnTo>
                    <a:pt x="0" y="89518"/>
                  </a:lnTo>
                  <a:lnTo>
                    <a:pt x="8951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Freeform 113"/>
            <p:cNvSpPr/>
            <p:nvPr/>
          </p:nvSpPr>
          <p:spPr>
            <a:xfrm>
              <a:off x="2347101" y="4698001"/>
              <a:ext cx="475956" cy="408549"/>
            </a:xfrm>
            <a:custGeom>
              <a:avLst/>
              <a:gdLst>
                <a:gd name="connsiteX0" fmla="*/ 341140 w 475956"/>
                <a:gd name="connsiteY0" fmla="*/ 0 h 408549"/>
                <a:gd name="connsiteX1" fmla="*/ 475956 w 475956"/>
                <a:gd name="connsiteY1" fmla="*/ 0 h 408549"/>
                <a:gd name="connsiteX2" fmla="*/ 67408 w 475956"/>
                <a:gd name="connsiteY2" fmla="*/ 408549 h 408549"/>
                <a:gd name="connsiteX3" fmla="*/ 0 w 475956"/>
                <a:gd name="connsiteY3" fmla="*/ 341140 h 408549"/>
                <a:gd name="connsiteX4" fmla="*/ 341140 w 475956"/>
                <a:gd name="connsiteY4" fmla="*/ 0 h 408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5956" h="408549">
                  <a:moveTo>
                    <a:pt x="341140" y="0"/>
                  </a:moveTo>
                  <a:lnTo>
                    <a:pt x="475956" y="0"/>
                  </a:lnTo>
                  <a:lnTo>
                    <a:pt x="67408" y="408549"/>
                  </a:lnTo>
                  <a:lnTo>
                    <a:pt x="0" y="341140"/>
                  </a:lnTo>
                  <a:lnTo>
                    <a:pt x="34114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3553078" y="4698001"/>
              <a:ext cx="276469" cy="209061"/>
            </a:xfrm>
            <a:custGeom>
              <a:avLst/>
              <a:gdLst>
                <a:gd name="connsiteX0" fmla="*/ 141652 w 276469"/>
                <a:gd name="connsiteY0" fmla="*/ 0 h 209061"/>
                <a:gd name="connsiteX1" fmla="*/ 276469 w 276469"/>
                <a:gd name="connsiteY1" fmla="*/ 0 h 209061"/>
                <a:gd name="connsiteX2" fmla="*/ 67408 w 276469"/>
                <a:gd name="connsiteY2" fmla="*/ 209061 h 209061"/>
                <a:gd name="connsiteX3" fmla="*/ 0 w 276469"/>
                <a:gd name="connsiteY3" fmla="*/ 141652 h 209061"/>
                <a:gd name="connsiteX4" fmla="*/ 141652 w 276469"/>
                <a:gd name="connsiteY4" fmla="*/ 0 h 209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6469" h="209061">
                  <a:moveTo>
                    <a:pt x="141652" y="0"/>
                  </a:moveTo>
                  <a:lnTo>
                    <a:pt x="276469" y="0"/>
                  </a:lnTo>
                  <a:lnTo>
                    <a:pt x="67408" y="209061"/>
                  </a:lnTo>
                  <a:lnTo>
                    <a:pt x="0" y="141652"/>
                  </a:lnTo>
                  <a:lnTo>
                    <a:pt x="14165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3804698" y="4698000"/>
              <a:ext cx="528090" cy="460682"/>
            </a:xfrm>
            <a:custGeom>
              <a:avLst/>
              <a:gdLst>
                <a:gd name="connsiteX0" fmla="*/ 393273 w 528090"/>
                <a:gd name="connsiteY0" fmla="*/ 0 h 460682"/>
                <a:gd name="connsiteX1" fmla="*/ 528090 w 528090"/>
                <a:gd name="connsiteY1" fmla="*/ 0 h 460682"/>
                <a:gd name="connsiteX2" fmla="*/ 67408 w 528090"/>
                <a:gd name="connsiteY2" fmla="*/ 460682 h 460682"/>
                <a:gd name="connsiteX3" fmla="*/ 0 w 528090"/>
                <a:gd name="connsiteY3" fmla="*/ 393273 h 460682"/>
                <a:gd name="connsiteX4" fmla="*/ 393273 w 528090"/>
                <a:gd name="connsiteY4" fmla="*/ 0 h 460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090" h="460682">
                  <a:moveTo>
                    <a:pt x="393273" y="0"/>
                  </a:moveTo>
                  <a:lnTo>
                    <a:pt x="528090" y="0"/>
                  </a:lnTo>
                  <a:lnTo>
                    <a:pt x="67408" y="460682"/>
                  </a:lnTo>
                  <a:lnTo>
                    <a:pt x="0" y="393273"/>
                  </a:lnTo>
                  <a:lnTo>
                    <a:pt x="39327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5010674" y="4698000"/>
              <a:ext cx="328602" cy="261194"/>
            </a:xfrm>
            <a:custGeom>
              <a:avLst/>
              <a:gdLst>
                <a:gd name="connsiteX0" fmla="*/ 193785 w 328602"/>
                <a:gd name="connsiteY0" fmla="*/ 0 h 261194"/>
                <a:gd name="connsiteX1" fmla="*/ 328602 w 328602"/>
                <a:gd name="connsiteY1" fmla="*/ 0 h 261194"/>
                <a:gd name="connsiteX2" fmla="*/ 67408 w 328602"/>
                <a:gd name="connsiteY2" fmla="*/ 261194 h 261194"/>
                <a:gd name="connsiteX3" fmla="*/ 0 w 328602"/>
                <a:gd name="connsiteY3" fmla="*/ 193785 h 261194"/>
                <a:gd name="connsiteX4" fmla="*/ 193785 w 328602"/>
                <a:gd name="connsiteY4" fmla="*/ 0 h 261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8602" h="261194">
                  <a:moveTo>
                    <a:pt x="193785" y="0"/>
                  </a:moveTo>
                  <a:lnTo>
                    <a:pt x="328602" y="0"/>
                  </a:lnTo>
                  <a:lnTo>
                    <a:pt x="67408" y="261194"/>
                  </a:lnTo>
                  <a:lnTo>
                    <a:pt x="0" y="193785"/>
                  </a:lnTo>
                  <a:lnTo>
                    <a:pt x="19378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5262296" y="4698000"/>
              <a:ext cx="580224" cy="512816"/>
            </a:xfrm>
            <a:custGeom>
              <a:avLst/>
              <a:gdLst>
                <a:gd name="connsiteX0" fmla="*/ 445407 w 580224"/>
                <a:gd name="connsiteY0" fmla="*/ 0 h 512816"/>
                <a:gd name="connsiteX1" fmla="*/ 580224 w 580224"/>
                <a:gd name="connsiteY1" fmla="*/ 0 h 512816"/>
                <a:gd name="connsiteX2" fmla="*/ 67408 w 580224"/>
                <a:gd name="connsiteY2" fmla="*/ 512816 h 512816"/>
                <a:gd name="connsiteX3" fmla="*/ 0 w 580224"/>
                <a:gd name="connsiteY3" fmla="*/ 445407 h 512816"/>
                <a:gd name="connsiteX4" fmla="*/ 445407 w 580224"/>
                <a:gd name="connsiteY4" fmla="*/ 0 h 512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0224" h="512816">
                  <a:moveTo>
                    <a:pt x="445407" y="0"/>
                  </a:moveTo>
                  <a:lnTo>
                    <a:pt x="580224" y="0"/>
                  </a:lnTo>
                  <a:lnTo>
                    <a:pt x="67408" y="512816"/>
                  </a:lnTo>
                  <a:lnTo>
                    <a:pt x="0" y="445407"/>
                  </a:lnTo>
                  <a:lnTo>
                    <a:pt x="44540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6222354" y="4698001"/>
              <a:ext cx="123409" cy="61705"/>
            </a:xfrm>
            <a:custGeom>
              <a:avLst/>
              <a:gdLst>
                <a:gd name="connsiteX0" fmla="*/ 0 w 123409"/>
                <a:gd name="connsiteY0" fmla="*/ 0 h 61705"/>
                <a:gd name="connsiteX1" fmla="*/ 123409 w 123409"/>
                <a:gd name="connsiteY1" fmla="*/ 0 h 61705"/>
                <a:gd name="connsiteX2" fmla="*/ 61704 w 123409"/>
                <a:gd name="connsiteY2" fmla="*/ 61705 h 61705"/>
                <a:gd name="connsiteX3" fmla="*/ 0 w 123409"/>
                <a:gd name="connsiteY3" fmla="*/ 0 h 61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3409" h="61705">
                  <a:moveTo>
                    <a:pt x="0" y="0"/>
                  </a:moveTo>
                  <a:lnTo>
                    <a:pt x="123409" y="0"/>
                  </a:lnTo>
                  <a:lnTo>
                    <a:pt x="61704" y="6170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6468272" y="4698001"/>
              <a:ext cx="380735" cy="313327"/>
            </a:xfrm>
            <a:custGeom>
              <a:avLst/>
              <a:gdLst>
                <a:gd name="connsiteX0" fmla="*/ 245918 w 380735"/>
                <a:gd name="connsiteY0" fmla="*/ 0 h 313327"/>
                <a:gd name="connsiteX1" fmla="*/ 380735 w 380735"/>
                <a:gd name="connsiteY1" fmla="*/ 0 h 313327"/>
                <a:gd name="connsiteX2" fmla="*/ 67408 w 380735"/>
                <a:gd name="connsiteY2" fmla="*/ 313327 h 313327"/>
                <a:gd name="connsiteX3" fmla="*/ 0 w 380735"/>
                <a:gd name="connsiteY3" fmla="*/ 245918 h 313327"/>
                <a:gd name="connsiteX4" fmla="*/ 245918 w 380735"/>
                <a:gd name="connsiteY4" fmla="*/ 0 h 313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735" h="313327">
                  <a:moveTo>
                    <a:pt x="245918" y="0"/>
                  </a:moveTo>
                  <a:lnTo>
                    <a:pt x="380735" y="0"/>
                  </a:lnTo>
                  <a:lnTo>
                    <a:pt x="67408" y="313327"/>
                  </a:lnTo>
                  <a:lnTo>
                    <a:pt x="0" y="245918"/>
                  </a:lnTo>
                  <a:lnTo>
                    <a:pt x="24591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6719894" y="4698001"/>
              <a:ext cx="632357" cy="564949"/>
            </a:xfrm>
            <a:custGeom>
              <a:avLst/>
              <a:gdLst>
                <a:gd name="connsiteX0" fmla="*/ 497540 w 632357"/>
                <a:gd name="connsiteY0" fmla="*/ 0 h 564949"/>
                <a:gd name="connsiteX1" fmla="*/ 632357 w 632357"/>
                <a:gd name="connsiteY1" fmla="*/ 0 h 564949"/>
                <a:gd name="connsiteX2" fmla="*/ 67408 w 632357"/>
                <a:gd name="connsiteY2" fmla="*/ 564949 h 564949"/>
                <a:gd name="connsiteX3" fmla="*/ 0 w 632357"/>
                <a:gd name="connsiteY3" fmla="*/ 497540 h 564949"/>
                <a:gd name="connsiteX4" fmla="*/ 497540 w 632357"/>
                <a:gd name="connsiteY4" fmla="*/ 0 h 564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2357" h="564949">
                  <a:moveTo>
                    <a:pt x="497540" y="0"/>
                  </a:moveTo>
                  <a:lnTo>
                    <a:pt x="632357" y="0"/>
                  </a:lnTo>
                  <a:lnTo>
                    <a:pt x="67408" y="564949"/>
                  </a:lnTo>
                  <a:lnTo>
                    <a:pt x="0" y="497540"/>
                  </a:lnTo>
                  <a:lnTo>
                    <a:pt x="49754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7674248" y="4698001"/>
              <a:ext cx="181247" cy="113839"/>
            </a:xfrm>
            <a:custGeom>
              <a:avLst/>
              <a:gdLst>
                <a:gd name="connsiteX0" fmla="*/ 46430 w 181247"/>
                <a:gd name="connsiteY0" fmla="*/ 0 h 113839"/>
                <a:gd name="connsiteX1" fmla="*/ 181247 w 181247"/>
                <a:gd name="connsiteY1" fmla="*/ 0 h 113839"/>
                <a:gd name="connsiteX2" fmla="*/ 67408 w 181247"/>
                <a:gd name="connsiteY2" fmla="*/ 113839 h 113839"/>
                <a:gd name="connsiteX3" fmla="*/ 0 w 181247"/>
                <a:gd name="connsiteY3" fmla="*/ 46430 h 113839"/>
                <a:gd name="connsiteX4" fmla="*/ 46430 w 181247"/>
                <a:gd name="connsiteY4" fmla="*/ 0 h 113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247" h="113839">
                  <a:moveTo>
                    <a:pt x="46430" y="0"/>
                  </a:moveTo>
                  <a:lnTo>
                    <a:pt x="181247" y="0"/>
                  </a:lnTo>
                  <a:lnTo>
                    <a:pt x="67408" y="113839"/>
                  </a:lnTo>
                  <a:lnTo>
                    <a:pt x="0" y="46430"/>
                  </a:lnTo>
                  <a:lnTo>
                    <a:pt x="4643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7925868" y="4698000"/>
              <a:ext cx="432868" cy="365460"/>
            </a:xfrm>
            <a:custGeom>
              <a:avLst/>
              <a:gdLst>
                <a:gd name="connsiteX0" fmla="*/ 298051 w 432868"/>
                <a:gd name="connsiteY0" fmla="*/ 0 h 365460"/>
                <a:gd name="connsiteX1" fmla="*/ 432868 w 432868"/>
                <a:gd name="connsiteY1" fmla="*/ 0 h 365460"/>
                <a:gd name="connsiteX2" fmla="*/ 67408 w 432868"/>
                <a:gd name="connsiteY2" fmla="*/ 365460 h 365460"/>
                <a:gd name="connsiteX3" fmla="*/ 0 w 432868"/>
                <a:gd name="connsiteY3" fmla="*/ 298051 h 365460"/>
                <a:gd name="connsiteX4" fmla="*/ 298051 w 432868"/>
                <a:gd name="connsiteY4" fmla="*/ 0 h 365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2868" h="365460">
                  <a:moveTo>
                    <a:pt x="298051" y="0"/>
                  </a:moveTo>
                  <a:lnTo>
                    <a:pt x="432868" y="0"/>
                  </a:lnTo>
                  <a:lnTo>
                    <a:pt x="67408" y="365460"/>
                  </a:lnTo>
                  <a:lnTo>
                    <a:pt x="0" y="298051"/>
                  </a:lnTo>
                  <a:lnTo>
                    <a:pt x="298051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8177469" y="4698001"/>
              <a:ext cx="640378" cy="617061"/>
            </a:xfrm>
            <a:custGeom>
              <a:avLst/>
              <a:gdLst>
                <a:gd name="connsiteX0" fmla="*/ 549652 w 640378"/>
                <a:gd name="connsiteY0" fmla="*/ 0 h 617061"/>
                <a:gd name="connsiteX1" fmla="*/ 596288 w 640378"/>
                <a:gd name="connsiteY1" fmla="*/ 0 h 617061"/>
                <a:gd name="connsiteX2" fmla="*/ 640378 w 640378"/>
                <a:gd name="connsiteY2" fmla="*/ 44090 h 617061"/>
                <a:gd name="connsiteX3" fmla="*/ 67408 w 640378"/>
                <a:gd name="connsiteY3" fmla="*/ 617061 h 617061"/>
                <a:gd name="connsiteX4" fmla="*/ 0 w 640378"/>
                <a:gd name="connsiteY4" fmla="*/ 549652 h 617061"/>
                <a:gd name="connsiteX5" fmla="*/ 549652 w 640378"/>
                <a:gd name="connsiteY5" fmla="*/ 0 h 617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8" h="617061">
                  <a:moveTo>
                    <a:pt x="549652" y="0"/>
                  </a:moveTo>
                  <a:lnTo>
                    <a:pt x="596288" y="0"/>
                  </a:lnTo>
                  <a:lnTo>
                    <a:pt x="640378" y="44090"/>
                  </a:lnTo>
                  <a:lnTo>
                    <a:pt x="67408" y="617061"/>
                  </a:lnTo>
                  <a:lnTo>
                    <a:pt x="0" y="549652"/>
                  </a:lnTo>
                  <a:lnTo>
                    <a:pt x="54965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Freeform 124"/>
            <p:cNvSpPr/>
            <p:nvPr/>
          </p:nvSpPr>
          <p:spPr>
            <a:xfrm>
              <a:off x="9131824" y="4698001"/>
              <a:ext cx="233359" cy="165951"/>
            </a:xfrm>
            <a:custGeom>
              <a:avLst/>
              <a:gdLst>
                <a:gd name="connsiteX0" fmla="*/ 98542 w 233359"/>
                <a:gd name="connsiteY0" fmla="*/ 0 h 165951"/>
                <a:gd name="connsiteX1" fmla="*/ 233359 w 233359"/>
                <a:gd name="connsiteY1" fmla="*/ 0 h 165951"/>
                <a:gd name="connsiteX2" fmla="*/ 67408 w 233359"/>
                <a:gd name="connsiteY2" fmla="*/ 165951 h 165951"/>
                <a:gd name="connsiteX3" fmla="*/ 0 w 233359"/>
                <a:gd name="connsiteY3" fmla="*/ 98542 h 165951"/>
                <a:gd name="connsiteX4" fmla="*/ 98542 w 233359"/>
                <a:gd name="connsiteY4" fmla="*/ 0 h 165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359" h="165951">
                  <a:moveTo>
                    <a:pt x="98542" y="0"/>
                  </a:moveTo>
                  <a:lnTo>
                    <a:pt x="233359" y="0"/>
                  </a:lnTo>
                  <a:lnTo>
                    <a:pt x="67408" y="165951"/>
                  </a:lnTo>
                  <a:lnTo>
                    <a:pt x="0" y="98542"/>
                  </a:lnTo>
                  <a:lnTo>
                    <a:pt x="9854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9383445" y="4698001"/>
              <a:ext cx="484980" cy="417573"/>
            </a:xfrm>
            <a:custGeom>
              <a:avLst/>
              <a:gdLst>
                <a:gd name="connsiteX0" fmla="*/ 350164 w 484980"/>
                <a:gd name="connsiteY0" fmla="*/ 0 h 417573"/>
                <a:gd name="connsiteX1" fmla="*/ 484980 w 484980"/>
                <a:gd name="connsiteY1" fmla="*/ 0 h 417573"/>
                <a:gd name="connsiteX2" fmla="*/ 67408 w 484980"/>
                <a:gd name="connsiteY2" fmla="*/ 417573 h 417573"/>
                <a:gd name="connsiteX3" fmla="*/ 0 w 484980"/>
                <a:gd name="connsiteY3" fmla="*/ 350164 h 417573"/>
                <a:gd name="connsiteX4" fmla="*/ 350164 w 484980"/>
                <a:gd name="connsiteY4" fmla="*/ 0 h 417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4980" h="417573">
                  <a:moveTo>
                    <a:pt x="350164" y="0"/>
                  </a:moveTo>
                  <a:lnTo>
                    <a:pt x="484980" y="0"/>
                  </a:lnTo>
                  <a:lnTo>
                    <a:pt x="67408" y="417573"/>
                  </a:lnTo>
                  <a:lnTo>
                    <a:pt x="0" y="350164"/>
                  </a:lnTo>
                  <a:lnTo>
                    <a:pt x="35016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10589420" y="4698000"/>
              <a:ext cx="285492" cy="218084"/>
            </a:xfrm>
            <a:custGeom>
              <a:avLst/>
              <a:gdLst>
                <a:gd name="connsiteX0" fmla="*/ 150675 w 285492"/>
                <a:gd name="connsiteY0" fmla="*/ 0 h 218084"/>
                <a:gd name="connsiteX1" fmla="*/ 285492 w 285492"/>
                <a:gd name="connsiteY1" fmla="*/ 0 h 218084"/>
                <a:gd name="connsiteX2" fmla="*/ 67408 w 285492"/>
                <a:gd name="connsiteY2" fmla="*/ 218084 h 218084"/>
                <a:gd name="connsiteX3" fmla="*/ 0 w 285492"/>
                <a:gd name="connsiteY3" fmla="*/ 150675 h 218084"/>
                <a:gd name="connsiteX4" fmla="*/ 150675 w 285492"/>
                <a:gd name="connsiteY4" fmla="*/ 0 h 218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492" h="218084">
                  <a:moveTo>
                    <a:pt x="150675" y="0"/>
                  </a:moveTo>
                  <a:lnTo>
                    <a:pt x="285492" y="0"/>
                  </a:lnTo>
                  <a:lnTo>
                    <a:pt x="67408" y="218084"/>
                  </a:lnTo>
                  <a:lnTo>
                    <a:pt x="0" y="150675"/>
                  </a:lnTo>
                  <a:lnTo>
                    <a:pt x="15067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Freeform 127"/>
            <p:cNvSpPr/>
            <p:nvPr/>
          </p:nvSpPr>
          <p:spPr>
            <a:xfrm>
              <a:off x="10841043" y="4698000"/>
              <a:ext cx="537113" cy="469706"/>
            </a:xfrm>
            <a:custGeom>
              <a:avLst/>
              <a:gdLst>
                <a:gd name="connsiteX0" fmla="*/ 402297 w 537113"/>
                <a:gd name="connsiteY0" fmla="*/ 0 h 469706"/>
                <a:gd name="connsiteX1" fmla="*/ 537113 w 537113"/>
                <a:gd name="connsiteY1" fmla="*/ 0 h 469706"/>
                <a:gd name="connsiteX2" fmla="*/ 67408 w 537113"/>
                <a:gd name="connsiteY2" fmla="*/ 469706 h 469706"/>
                <a:gd name="connsiteX3" fmla="*/ 0 w 537113"/>
                <a:gd name="connsiteY3" fmla="*/ 402297 h 469706"/>
                <a:gd name="connsiteX4" fmla="*/ 402297 w 537113"/>
                <a:gd name="connsiteY4" fmla="*/ 0 h 469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113" h="469706">
                  <a:moveTo>
                    <a:pt x="402297" y="0"/>
                  </a:moveTo>
                  <a:lnTo>
                    <a:pt x="537113" y="0"/>
                  </a:lnTo>
                  <a:lnTo>
                    <a:pt x="67408" y="469706"/>
                  </a:lnTo>
                  <a:lnTo>
                    <a:pt x="0" y="402297"/>
                  </a:lnTo>
                  <a:lnTo>
                    <a:pt x="40229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Freeform 128"/>
            <p:cNvSpPr/>
            <p:nvPr/>
          </p:nvSpPr>
          <p:spPr>
            <a:xfrm>
              <a:off x="2598723" y="4717793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Freeform 129"/>
            <p:cNvSpPr/>
            <p:nvPr/>
          </p:nvSpPr>
          <p:spPr>
            <a:xfrm>
              <a:off x="9635067" y="4726817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" name="Freeform 130"/>
            <p:cNvSpPr/>
            <p:nvPr/>
          </p:nvSpPr>
          <p:spPr>
            <a:xfrm>
              <a:off x="12047018" y="4747428"/>
              <a:ext cx="153382" cy="220791"/>
            </a:xfrm>
            <a:custGeom>
              <a:avLst/>
              <a:gdLst>
                <a:gd name="connsiteX0" fmla="*/ 153382 w 153382"/>
                <a:gd name="connsiteY0" fmla="*/ 0 h 220791"/>
                <a:gd name="connsiteX1" fmla="*/ 153382 w 153382"/>
                <a:gd name="connsiteY1" fmla="*/ 134817 h 220791"/>
                <a:gd name="connsiteX2" fmla="*/ 67408 w 153382"/>
                <a:gd name="connsiteY2" fmla="*/ 220791 h 220791"/>
                <a:gd name="connsiteX3" fmla="*/ 0 w 153382"/>
                <a:gd name="connsiteY3" fmla="*/ 153382 h 220791"/>
                <a:gd name="connsiteX4" fmla="*/ 153382 w 153382"/>
                <a:gd name="connsiteY4" fmla="*/ 0 h 220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382" h="220791">
                  <a:moveTo>
                    <a:pt x="153382" y="0"/>
                  </a:moveTo>
                  <a:lnTo>
                    <a:pt x="153382" y="134817"/>
                  </a:lnTo>
                  <a:lnTo>
                    <a:pt x="67408" y="220791"/>
                  </a:lnTo>
                  <a:lnTo>
                    <a:pt x="0" y="153382"/>
                  </a:lnTo>
                  <a:lnTo>
                    <a:pt x="15338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" name="Freeform 131"/>
            <p:cNvSpPr/>
            <p:nvPr/>
          </p:nvSpPr>
          <p:spPr>
            <a:xfrm>
              <a:off x="4056321" y="4769926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Freeform 132"/>
            <p:cNvSpPr/>
            <p:nvPr/>
          </p:nvSpPr>
          <p:spPr>
            <a:xfrm>
              <a:off x="11092664" y="4778950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Freeform 133"/>
            <p:cNvSpPr/>
            <p:nvPr/>
          </p:nvSpPr>
          <p:spPr>
            <a:xfrm>
              <a:off x="5513918" y="4822059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Freeform 134"/>
            <p:cNvSpPr/>
            <p:nvPr/>
          </p:nvSpPr>
          <p:spPr>
            <a:xfrm>
              <a:off x="0" y="4865149"/>
              <a:ext cx="575528" cy="640379"/>
            </a:xfrm>
            <a:custGeom>
              <a:avLst/>
              <a:gdLst>
                <a:gd name="connsiteX0" fmla="*/ 508120 w 575528"/>
                <a:gd name="connsiteY0" fmla="*/ 0 h 640379"/>
                <a:gd name="connsiteX1" fmla="*/ 575528 w 575528"/>
                <a:gd name="connsiteY1" fmla="*/ 67408 h 640379"/>
                <a:gd name="connsiteX2" fmla="*/ 2558 w 575528"/>
                <a:gd name="connsiteY2" fmla="*/ 640379 h 640379"/>
                <a:gd name="connsiteX3" fmla="*/ 0 w 575528"/>
                <a:gd name="connsiteY3" fmla="*/ 637821 h 640379"/>
                <a:gd name="connsiteX4" fmla="*/ 0 w 575528"/>
                <a:gd name="connsiteY4" fmla="*/ 508120 h 640379"/>
                <a:gd name="connsiteX5" fmla="*/ 508120 w 575528"/>
                <a:gd name="connsiteY5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75528" h="640379">
                  <a:moveTo>
                    <a:pt x="508120" y="0"/>
                  </a:moveTo>
                  <a:lnTo>
                    <a:pt x="575528" y="67408"/>
                  </a:lnTo>
                  <a:lnTo>
                    <a:pt x="2558" y="640379"/>
                  </a:lnTo>
                  <a:lnTo>
                    <a:pt x="0" y="637821"/>
                  </a:lnTo>
                  <a:lnTo>
                    <a:pt x="0" y="508120"/>
                  </a:lnTo>
                  <a:lnTo>
                    <a:pt x="50812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Freeform 135"/>
            <p:cNvSpPr/>
            <p:nvPr/>
          </p:nvSpPr>
          <p:spPr>
            <a:xfrm>
              <a:off x="6971516" y="4874193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Freeform 136"/>
            <p:cNvSpPr/>
            <p:nvPr/>
          </p:nvSpPr>
          <p:spPr>
            <a:xfrm>
              <a:off x="1392747" y="4917281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Freeform 137"/>
            <p:cNvSpPr/>
            <p:nvPr/>
          </p:nvSpPr>
          <p:spPr>
            <a:xfrm>
              <a:off x="8429091" y="492630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Freeform 138"/>
            <p:cNvSpPr/>
            <p:nvPr/>
          </p:nvSpPr>
          <p:spPr>
            <a:xfrm>
              <a:off x="2850345" y="496941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Freeform 139"/>
            <p:cNvSpPr/>
            <p:nvPr/>
          </p:nvSpPr>
          <p:spPr>
            <a:xfrm>
              <a:off x="9886688" y="4978438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4307943" y="5021548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Freeform 141"/>
            <p:cNvSpPr/>
            <p:nvPr/>
          </p:nvSpPr>
          <p:spPr>
            <a:xfrm>
              <a:off x="11344286" y="5030572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Freeform 142"/>
            <p:cNvSpPr/>
            <p:nvPr/>
          </p:nvSpPr>
          <p:spPr>
            <a:xfrm>
              <a:off x="5765540" y="5073681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Freeform 143"/>
            <p:cNvSpPr/>
            <p:nvPr/>
          </p:nvSpPr>
          <p:spPr>
            <a:xfrm>
              <a:off x="186772" y="5116771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7223137" y="5125814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Freeform 145"/>
            <p:cNvSpPr/>
            <p:nvPr/>
          </p:nvSpPr>
          <p:spPr>
            <a:xfrm>
              <a:off x="1644369" y="5168903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Freeform 146"/>
            <p:cNvSpPr/>
            <p:nvPr/>
          </p:nvSpPr>
          <p:spPr>
            <a:xfrm>
              <a:off x="8680713" y="5177927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Freeform 147"/>
            <p:cNvSpPr/>
            <p:nvPr/>
          </p:nvSpPr>
          <p:spPr>
            <a:xfrm>
              <a:off x="3101966" y="5221036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Freeform 148"/>
            <p:cNvSpPr/>
            <p:nvPr/>
          </p:nvSpPr>
          <p:spPr>
            <a:xfrm>
              <a:off x="10138310" y="5230060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Freeform 149"/>
            <p:cNvSpPr/>
            <p:nvPr/>
          </p:nvSpPr>
          <p:spPr>
            <a:xfrm>
              <a:off x="4559565" y="5273170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Freeform 150"/>
            <p:cNvSpPr/>
            <p:nvPr/>
          </p:nvSpPr>
          <p:spPr>
            <a:xfrm>
              <a:off x="11595908" y="5282193"/>
              <a:ext cx="604493" cy="640379"/>
            </a:xfrm>
            <a:custGeom>
              <a:avLst/>
              <a:gdLst>
                <a:gd name="connsiteX0" fmla="*/ 572970 w 604493"/>
                <a:gd name="connsiteY0" fmla="*/ 0 h 640379"/>
                <a:gd name="connsiteX1" fmla="*/ 604493 w 604493"/>
                <a:gd name="connsiteY1" fmla="*/ 31523 h 640379"/>
                <a:gd name="connsiteX2" fmla="*/ 604493 w 604493"/>
                <a:gd name="connsiteY2" fmla="*/ 103293 h 640379"/>
                <a:gd name="connsiteX3" fmla="*/ 67408 w 604493"/>
                <a:gd name="connsiteY3" fmla="*/ 640379 h 640379"/>
                <a:gd name="connsiteX4" fmla="*/ 0 w 604493"/>
                <a:gd name="connsiteY4" fmla="*/ 572970 h 640379"/>
                <a:gd name="connsiteX5" fmla="*/ 572970 w 604493"/>
                <a:gd name="connsiteY5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4493" h="640379">
                  <a:moveTo>
                    <a:pt x="572970" y="0"/>
                  </a:moveTo>
                  <a:lnTo>
                    <a:pt x="604493" y="31523"/>
                  </a:lnTo>
                  <a:lnTo>
                    <a:pt x="604493" y="103293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Freeform 151"/>
            <p:cNvSpPr/>
            <p:nvPr/>
          </p:nvSpPr>
          <p:spPr>
            <a:xfrm>
              <a:off x="6017162" y="5325303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Freeform 152"/>
            <p:cNvSpPr/>
            <p:nvPr/>
          </p:nvSpPr>
          <p:spPr>
            <a:xfrm>
              <a:off x="438394" y="5368393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4" name="Freeform 153"/>
            <p:cNvSpPr/>
            <p:nvPr/>
          </p:nvSpPr>
          <p:spPr>
            <a:xfrm>
              <a:off x="7474738" y="5377415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5" name="Freeform 154"/>
            <p:cNvSpPr/>
            <p:nvPr/>
          </p:nvSpPr>
          <p:spPr>
            <a:xfrm>
              <a:off x="1895991" y="542052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Freeform 155"/>
            <p:cNvSpPr/>
            <p:nvPr/>
          </p:nvSpPr>
          <p:spPr>
            <a:xfrm>
              <a:off x="8932335" y="5429549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Freeform 156"/>
            <p:cNvSpPr/>
            <p:nvPr/>
          </p:nvSpPr>
          <p:spPr>
            <a:xfrm>
              <a:off x="3353588" y="5472658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Freeform 157"/>
            <p:cNvSpPr/>
            <p:nvPr/>
          </p:nvSpPr>
          <p:spPr>
            <a:xfrm>
              <a:off x="10389932" y="5481682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Freeform 158"/>
            <p:cNvSpPr/>
            <p:nvPr/>
          </p:nvSpPr>
          <p:spPr>
            <a:xfrm>
              <a:off x="4811186" y="5524791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Freeform 159"/>
            <p:cNvSpPr/>
            <p:nvPr/>
          </p:nvSpPr>
          <p:spPr>
            <a:xfrm>
              <a:off x="6268784" y="5576925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Freeform 160"/>
            <p:cNvSpPr/>
            <p:nvPr/>
          </p:nvSpPr>
          <p:spPr>
            <a:xfrm>
              <a:off x="690015" y="5620014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Freeform 161"/>
            <p:cNvSpPr/>
            <p:nvPr/>
          </p:nvSpPr>
          <p:spPr>
            <a:xfrm>
              <a:off x="7726360" y="5629037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Freeform 162"/>
            <p:cNvSpPr/>
            <p:nvPr/>
          </p:nvSpPr>
          <p:spPr>
            <a:xfrm>
              <a:off x="2147613" y="5672147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4" name="Freeform 163"/>
            <p:cNvSpPr/>
            <p:nvPr/>
          </p:nvSpPr>
          <p:spPr>
            <a:xfrm>
              <a:off x="9183956" y="5681170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3605211" y="5724280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6" name="Freeform 165"/>
            <p:cNvSpPr/>
            <p:nvPr/>
          </p:nvSpPr>
          <p:spPr>
            <a:xfrm>
              <a:off x="10641554" y="5733304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7" name="Freeform 166"/>
            <p:cNvSpPr/>
            <p:nvPr/>
          </p:nvSpPr>
          <p:spPr>
            <a:xfrm>
              <a:off x="11847530" y="5753913"/>
              <a:ext cx="352871" cy="420280"/>
            </a:xfrm>
            <a:custGeom>
              <a:avLst/>
              <a:gdLst>
                <a:gd name="connsiteX0" fmla="*/ 352871 w 352871"/>
                <a:gd name="connsiteY0" fmla="*/ 0 h 420280"/>
                <a:gd name="connsiteX1" fmla="*/ 352871 w 352871"/>
                <a:gd name="connsiteY1" fmla="*/ 134817 h 420280"/>
                <a:gd name="connsiteX2" fmla="*/ 67408 w 352871"/>
                <a:gd name="connsiteY2" fmla="*/ 420280 h 420280"/>
                <a:gd name="connsiteX3" fmla="*/ 0 w 352871"/>
                <a:gd name="connsiteY3" fmla="*/ 352871 h 420280"/>
                <a:gd name="connsiteX4" fmla="*/ 352871 w 352871"/>
                <a:gd name="connsiteY4" fmla="*/ 0 h 420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2871" h="420280">
                  <a:moveTo>
                    <a:pt x="352871" y="0"/>
                  </a:moveTo>
                  <a:lnTo>
                    <a:pt x="352871" y="134817"/>
                  </a:lnTo>
                  <a:lnTo>
                    <a:pt x="67408" y="420280"/>
                  </a:lnTo>
                  <a:lnTo>
                    <a:pt x="0" y="352871"/>
                  </a:lnTo>
                  <a:lnTo>
                    <a:pt x="352871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8" name="Freeform 167"/>
            <p:cNvSpPr/>
            <p:nvPr/>
          </p:nvSpPr>
          <p:spPr>
            <a:xfrm>
              <a:off x="5062808" y="5776413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0" y="5819502"/>
              <a:ext cx="124418" cy="191826"/>
            </a:xfrm>
            <a:custGeom>
              <a:avLst/>
              <a:gdLst>
                <a:gd name="connsiteX0" fmla="*/ 57010 w 124418"/>
                <a:gd name="connsiteY0" fmla="*/ 0 h 191826"/>
                <a:gd name="connsiteX1" fmla="*/ 124418 w 124418"/>
                <a:gd name="connsiteY1" fmla="*/ 67408 h 191826"/>
                <a:gd name="connsiteX2" fmla="*/ 0 w 124418"/>
                <a:gd name="connsiteY2" fmla="*/ 191826 h 191826"/>
                <a:gd name="connsiteX3" fmla="*/ 0 w 124418"/>
                <a:gd name="connsiteY3" fmla="*/ 57010 h 191826"/>
                <a:gd name="connsiteX4" fmla="*/ 57010 w 124418"/>
                <a:gd name="connsiteY4" fmla="*/ 0 h 191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418" h="191826">
                  <a:moveTo>
                    <a:pt x="57010" y="0"/>
                  </a:moveTo>
                  <a:lnTo>
                    <a:pt x="124418" y="67408"/>
                  </a:lnTo>
                  <a:lnTo>
                    <a:pt x="0" y="191826"/>
                  </a:lnTo>
                  <a:lnTo>
                    <a:pt x="0" y="57010"/>
                  </a:lnTo>
                  <a:lnTo>
                    <a:pt x="5701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0" name="Freeform 169"/>
            <p:cNvSpPr/>
            <p:nvPr/>
          </p:nvSpPr>
          <p:spPr>
            <a:xfrm>
              <a:off x="6520405" y="5828546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1" name="Freeform 170"/>
            <p:cNvSpPr/>
            <p:nvPr/>
          </p:nvSpPr>
          <p:spPr>
            <a:xfrm>
              <a:off x="941637" y="587163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2" name="Freeform 171"/>
            <p:cNvSpPr/>
            <p:nvPr/>
          </p:nvSpPr>
          <p:spPr>
            <a:xfrm>
              <a:off x="7977981" y="5880659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3" name="Freeform 172"/>
            <p:cNvSpPr/>
            <p:nvPr/>
          </p:nvSpPr>
          <p:spPr>
            <a:xfrm>
              <a:off x="2399234" y="5923768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4" name="Freeform 173"/>
            <p:cNvSpPr/>
            <p:nvPr/>
          </p:nvSpPr>
          <p:spPr>
            <a:xfrm>
              <a:off x="9435578" y="5932792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" name="Freeform 174"/>
            <p:cNvSpPr/>
            <p:nvPr/>
          </p:nvSpPr>
          <p:spPr>
            <a:xfrm>
              <a:off x="3856833" y="5975902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6" name="Freeform 175"/>
            <p:cNvSpPr/>
            <p:nvPr/>
          </p:nvSpPr>
          <p:spPr>
            <a:xfrm>
              <a:off x="10893175" y="5984925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7" name="Freeform 176"/>
            <p:cNvSpPr/>
            <p:nvPr/>
          </p:nvSpPr>
          <p:spPr>
            <a:xfrm>
              <a:off x="5314430" y="6028035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8" name="Freeform 177"/>
            <p:cNvSpPr/>
            <p:nvPr/>
          </p:nvSpPr>
          <p:spPr>
            <a:xfrm>
              <a:off x="0" y="6071125"/>
              <a:ext cx="376040" cy="443449"/>
            </a:xfrm>
            <a:custGeom>
              <a:avLst/>
              <a:gdLst>
                <a:gd name="connsiteX0" fmla="*/ 308632 w 376040"/>
                <a:gd name="connsiteY0" fmla="*/ 0 h 443449"/>
                <a:gd name="connsiteX1" fmla="*/ 376040 w 376040"/>
                <a:gd name="connsiteY1" fmla="*/ 67408 h 443449"/>
                <a:gd name="connsiteX2" fmla="*/ 0 w 376040"/>
                <a:gd name="connsiteY2" fmla="*/ 443449 h 443449"/>
                <a:gd name="connsiteX3" fmla="*/ 0 w 376040"/>
                <a:gd name="connsiteY3" fmla="*/ 308632 h 443449"/>
                <a:gd name="connsiteX4" fmla="*/ 308632 w 376040"/>
                <a:gd name="connsiteY4" fmla="*/ 0 h 443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040" h="443449">
                  <a:moveTo>
                    <a:pt x="308632" y="0"/>
                  </a:moveTo>
                  <a:lnTo>
                    <a:pt x="376040" y="67408"/>
                  </a:lnTo>
                  <a:lnTo>
                    <a:pt x="0" y="443449"/>
                  </a:lnTo>
                  <a:lnTo>
                    <a:pt x="0" y="308632"/>
                  </a:lnTo>
                  <a:lnTo>
                    <a:pt x="30863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9" name="Freeform 178"/>
            <p:cNvSpPr/>
            <p:nvPr/>
          </p:nvSpPr>
          <p:spPr>
            <a:xfrm>
              <a:off x="6772006" y="6080147"/>
              <a:ext cx="640379" cy="640379"/>
            </a:xfrm>
            <a:custGeom>
              <a:avLst/>
              <a:gdLst>
                <a:gd name="connsiteX0" fmla="*/ 572970 w 640379"/>
                <a:gd name="connsiteY0" fmla="*/ 0 h 640379"/>
                <a:gd name="connsiteX1" fmla="*/ 640379 w 640379"/>
                <a:gd name="connsiteY1" fmla="*/ 67408 h 640379"/>
                <a:gd name="connsiteX2" fmla="*/ 67408 w 640379"/>
                <a:gd name="connsiteY2" fmla="*/ 640379 h 640379"/>
                <a:gd name="connsiteX3" fmla="*/ 0 w 640379"/>
                <a:gd name="connsiteY3" fmla="*/ 572970 h 640379"/>
                <a:gd name="connsiteX4" fmla="*/ 572970 w 640379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9" h="640379">
                  <a:moveTo>
                    <a:pt x="572970" y="0"/>
                  </a:moveTo>
                  <a:lnTo>
                    <a:pt x="640379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0" name="Freeform 179"/>
            <p:cNvSpPr/>
            <p:nvPr/>
          </p:nvSpPr>
          <p:spPr>
            <a:xfrm>
              <a:off x="1193259" y="6123257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1" name="Freeform 180"/>
            <p:cNvSpPr/>
            <p:nvPr/>
          </p:nvSpPr>
          <p:spPr>
            <a:xfrm>
              <a:off x="8229603" y="6132281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" name="Freeform 181"/>
            <p:cNvSpPr/>
            <p:nvPr/>
          </p:nvSpPr>
          <p:spPr>
            <a:xfrm>
              <a:off x="2650856" y="6175390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3" name="Freeform 182"/>
            <p:cNvSpPr/>
            <p:nvPr/>
          </p:nvSpPr>
          <p:spPr>
            <a:xfrm>
              <a:off x="9687200" y="6184414"/>
              <a:ext cx="640378" cy="640379"/>
            </a:xfrm>
            <a:custGeom>
              <a:avLst/>
              <a:gdLst>
                <a:gd name="connsiteX0" fmla="*/ 572970 w 640378"/>
                <a:gd name="connsiteY0" fmla="*/ 0 h 640379"/>
                <a:gd name="connsiteX1" fmla="*/ 640378 w 640378"/>
                <a:gd name="connsiteY1" fmla="*/ 67408 h 640379"/>
                <a:gd name="connsiteX2" fmla="*/ 67408 w 640378"/>
                <a:gd name="connsiteY2" fmla="*/ 640379 h 640379"/>
                <a:gd name="connsiteX3" fmla="*/ 0 w 640378"/>
                <a:gd name="connsiteY3" fmla="*/ 572970 h 640379"/>
                <a:gd name="connsiteX4" fmla="*/ 572970 w 640378"/>
                <a:gd name="connsiteY4" fmla="*/ 0 h 64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378" h="640379">
                  <a:moveTo>
                    <a:pt x="572970" y="0"/>
                  </a:moveTo>
                  <a:lnTo>
                    <a:pt x="640378" y="67408"/>
                  </a:lnTo>
                  <a:lnTo>
                    <a:pt x="67408" y="640379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" name="Freeform 183"/>
            <p:cNvSpPr/>
            <p:nvPr/>
          </p:nvSpPr>
          <p:spPr>
            <a:xfrm>
              <a:off x="4108454" y="6227522"/>
              <a:ext cx="640379" cy="630478"/>
            </a:xfrm>
            <a:custGeom>
              <a:avLst/>
              <a:gdLst>
                <a:gd name="connsiteX0" fmla="*/ 572970 w 640379"/>
                <a:gd name="connsiteY0" fmla="*/ 0 h 630478"/>
                <a:gd name="connsiteX1" fmla="*/ 640379 w 640379"/>
                <a:gd name="connsiteY1" fmla="*/ 67408 h 630478"/>
                <a:gd name="connsiteX2" fmla="*/ 77309 w 640379"/>
                <a:gd name="connsiteY2" fmla="*/ 630478 h 630478"/>
                <a:gd name="connsiteX3" fmla="*/ 57507 w 640379"/>
                <a:gd name="connsiteY3" fmla="*/ 630478 h 630478"/>
                <a:gd name="connsiteX4" fmla="*/ 0 w 640379"/>
                <a:gd name="connsiteY4" fmla="*/ 572970 h 630478"/>
                <a:gd name="connsiteX5" fmla="*/ 572970 w 640379"/>
                <a:gd name="connsiteY5" fmla="*/ 0 h 630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9" h="630478">
                  <a:moveTo>
                    <a:pt x="572970" y="0"/>
                  </a:moveTo>
                  <a:lnTo>
                    <a:pt x="640379" y="67408"/>
                  </a:lnTo>
                  <a:lnTo>
                    <a:pt x="77309" y="630478"/>
                  </a:lnTo>
                  <a:lnTo>
                    <a:pt x="57507" y="630478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5" name="Freeform 184"/>
            <p:cNvSpPr/>
            <p:nvPr/>
          </p:nvSpPr>
          <p:spPr>
            <a:xfrm>
              <a:off x="11144797" y="6236546"/>
              <a:ext cx="640378" cy="621454"/>
            </a:xfrm>
            <a:custGeom>
              <a:avLst/>
              <a:gdLst>
                <a:gd name="connsiteX0" fmla="*/ 572970 w 640378"/>
                <a:gd name="connsiteY0" fmla="*/ 0 h 621454"/>
                <a:gd name="connsiteX1" fmla="*/ 640378 w 640378"/>
                <a:gd name="connsiteY1" fmla="*/ 67408 h 621454"/>
                <a:gd name="connsiteX2" fmla="*/ 86333 w 640378"/>
                <a:gd name="connsiteY2" fmla="*/ 621454 h 621454"/>
                <a:gd name="connsiteX3" fmla="*/ 48483 w 640378"/>
                <a:gd name="connsiteY3" fmla="*/ 621454 h 621454"/>
                <a:gd name="connsiteX4" fmla="*/ 0 w 640378"/>
                <a:gd name="connsiteY4" fmla="*/ 572970 h 621454"/>
                <a:gd name="connsiteX5" fmla="*/ 572970 w 640378"/>
                <a:gd name="connsiteY5" fmla="*/ 0 h 621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8" h="621454">
                  <a:moveTo>
                    <a:pt x="572970" y="0"/>
                  </a:moveTo>
                  <a:lnTo>
                    <a:pt x="640378" y="67408"/>
                  </a:lnTo>
                  <a:lnTo>
                    <a:pt x="86333" y="621454"/>
                  </a:lnTo>
                  <a:lnTo>
                    <a:pt x="48483" y="621454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6" name="Freeform 185"/>
            <p:cNvSpPr/>
            <p:nvPr/>
          </p:nvSpPr>
          <p:spPr>
            <a:xfrm>
              <a:off x="12099152" y="6257157"/>
              <a:ext cx="101249" cy="168658"/>
            </a:xfrm>
            <a:custGeom>
              <a:avLst/>
              <a:gdLst>
                <a:gd name="connsiteX0" fmla="*/ 101249 w 101249"/>
                <a:gd name="connsiteY0" fmla="*/ 0 h 168658"/>
                <a:gd name="connsiteX1" fmla="*/ 101249 w 101249"/>
                <a:gd name="connsiteY1" fmla="*/ 134817 h 168658"/>
                <a:gd name="connsiteX2" fmla="*/ 67408 w 101249"/>
                <a:gd name="connsiteY2" fmla="*/ 168658 h 168658"/>
                <a:gd name="connsiteX3" fmla="*/ 0 w 101249"/>
                <a:gd name="connsiteY3" fmla="*/ 101249 h 168658"/>
                <a:gd name="connsiteX4" fmla="*/ 101249 w 101249"/>
                <a:gd name="connsiteY4" fmla="*/ 0 h 168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249" h="168658">
                  <a:moveTo>
                    <a:pt x="101249" y="0"/>
                  </a:moveTo>
                  <a:lnTo>
                    <a:pt x="101249" y="134817"/>
                  </a:lnTo>
                  <a:lnTo>
                    <a:pt x="67408" y="168658"/>
                  </a:lnTo>
                  <a:lnTo>
                    <a:pt x="0" y="101249"/>
                  </a:lnTo>
                  <a:lnTo>
                    <a:pt x="10124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7" name="Freeform 186"/>
            <p:cNvSpPr/>
            <p:nvPr/>
          </p:nvSpPr>
          <p:spPr>
            <a:xfrm>
              <a:off x="5566052" y="6279656"/>
              <a:ext cx="640379" cy="578344"/>
            </a:xfrm>
            <a:custGeom>
              <a:avLst/>
              <a:gdLst>
                <a:gd name="connsiteX0" fmla="*/ 572970 w 640379"/>
                <a:gd name="connsiteY0" fmla="*/ 0 h 578344"/>
                <a:gd name="connsiteX1" fmla="*/ 640379 w 640379"/>
                <a:gd name="connsiteY1" fmla="*/ 67408 h 578344"/>
                <a:gd name="connsiteX2" fmla="*/ 129443 w 640379"/>
                <a:gd name="connsiteY2" fmla="*/ 578344 h 578344"/>
                <a:gd name="connsiteX3" fmla="*/ 5374 w 640379"/>
                <a:gd name="connsiteY3" fmla="*/ 578344 h 578344"/>
                <a:gd name="connsiteX4" fmla="*/ 0 w 640379"/>
                <a:gd name="connsiteY4" fmla="*/ 572970 h 578344"/>
                <a:gd name="connsiteX5" fmla="*/ 572970 w 640379"/>
                <a:gd name="connsiteY5" fmla="*/ 0 h 57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0379" h="578344">
                  <a:moveTo>
                    <a:pt x="572970" y="0"/>
                  </a:moveTo>
                  <a:lnTo>
                    <a:pt x="640379" y="67408"/>
                  </a:lnTo>
                  <a:lnTo>
                    <a:pt x="129443" y="578344"/>
                  </a:lnTo>
                  <a:lnTo>
                    <a:pt x="5374" y="578344"/>
                  </a:lnTo>
                  <a:lnTo>
                    <a:pt x="0" y="572970"/>
                  </a:lnTo>
                  <a:lnTo>
                    <a:pt x="57297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8" name="Freeform 187"/>
            <p:cNvSpPr/>
            <p:nvPr/>
          </p:nvSpPr>
          <p:spPr>
            <a:xfrm>
              <a:off x="24999" y="6322746"/>
              <a:ext cx="602663" cy="535255"/>
            </a:xfrm>
            <a:custGeom>
              <a:avLst/>
              <a:gdLst>
                <a:gd name="connsiteX0" fmla="*/ 535255 w 602663"/>
                <a:gd name="connsiteY0" fmla="*/ 0 h 535255"/>
                <a:gd name="connsiteX1" fmla="*/ 602663 w 602663"/>
                <a:gd name="connsiteY1" fmla="*/ 67408 h 535255"/>
                <a:gd name="connsiteX2" fmla="*/ 134817 w 602663"/>
                <a:gd name="connsiteY2" fmla="*/ 535255 h 535255"/>
                <a:gd name="connsiteX3" fmla="*/ 0 w 602663"/>
                <a:gd name="connsiteY3" fmla="*/ 535255 h 535255"/>
                <a:gd name="connsiteX4" fmla="*/ 535255 w 602663"/>
                <a:gd name="connsiteY4" fmla="*/ 0 h 535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2663" h="535255">
                  <a:moveTo>
                    <a:pt x="535255" y="0"/>
                  </a:moveTo>
                  <a:lnTo>
                    <a:pt x="602663" y="67408"/>
                  </a:lnTo>
                  <a:lnTo>
                    <a:pt x="134817" y="535255"/>
                  </a:lnTo>
                  <a:lnTo>
                    <a:pt x="0" y="535255"/>
                  </a:lnTo>
                  <a:lnTo>
                    <a:pt x="53525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" name="Freeform 188"/>
            <p:cNvSpPr/>
            <p:nvPr/>
          </p:nvSpPr>
          <p:spPr>
            <a:xfrm>
              <a:off x="7070366" y="6331768"/>
              <a:ext cx="593641" cy="526232"/>
            </a:xfrm>
            <a:custGeom>
              <a:avLst/>
              <a:gdLst>
                <a:gd name="connsiteX0" fmla="*/ 526232 w 593641"/>
                <a:gd name="connsiteY0" fmla="*/ 0 h 526232"/>
                <a:gd name="connsiteX1" fmla="*/ 593641 w 593641"/>
                <a:gd name="connsiteY1" fmla="*/ 67408 h 526232"/>
                <a:gd name="connsiteX2" fmla="*/ 134817 w 593641"/>
                <a:gd name="connsiteY2" fmla="*/ 526232 h 526232"/>
                <a:gd name="connsiteX3" fmla="*/ 0 w 593641"/>
                <a:gd name="connsiteY3" fmla="*/ 526232 h 526232"/>
                <a:gd name="connsiteX4" fmla="*/ 526232 w 593641"/>
                <a:gd name="connsiteY4" fmla="*/ 0 h 526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3641" h="526232">
                  <a:moveTo>
                    <a:pt x="526232" y="0"/>
                  </a:moveTo>
                  <a:lnTo>
                    <a:pt x="593641" y="67408"/>
                  </a:lnTo>
                  <a:lnTo>
                    <a:pt x="134817" y="526232"/>
                  </a:lnTo>
                  <a:lnTo>
                    <a:pt x="0" y="526232"/>
                  </a:lnTo>
                  <a:lnTo>
                    <a:pt x="52623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Freeform 189"/>
            <p:cNvSpPr/>
            <p:nvPr/>
          </p:nvSpPr>
          <p:spPr>
            <a:xfrm>
              <a:off x="1534729" y="6374878"/>
              <a:ext cx="550530" cy="483122"/>
            </a:xfrm>
            <a:custGeom>
              <a:avLst/>
              <a:gdLst>
                <a:gd name="connsiteX0" fmla="*/ 483122 w 550530"/>
                <a:gd name="connsiteY0" fmla="*/ 0 h 483122"/>
                <a:gd name="connsiteX1" fmla="*/ 550530 w 550530"/>
                <a:gd name="connsiteY1" fmla="*/ 67408 h 483122"/>
                <a:gd name="connsiteX2" fmla="*/ 134817 w 550530"/>
                <a:gd name="connsiteY2" fmla="*/ 483122 h 483122"/>
                <a:gd name="connsiteX3" fmla="*/ 0 w 550530"/>
                <a:gd name="connsiteY3" fmla="*/ 483122 h 483122"/>
                <a:gd name="connsiteX4" fmla="*/ 483122 w 550530"/>
                <a:gd name="connsiteY4" fmla="*/ 0 h 483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0530" h="483122">
                  <a:moveTo>
                    <a:pt x="483122" y="0"/>
                  </a:moveTo>
                  <a:lnTo>
                    <a:pt x="550530" y="67408"/>
                  </a:lnTo>
                  <a:lnTo>
                    <a:pt x="134817" y="483122"/>
                  </a:lnTo>
                  <a:lnTo>
                    <a:pt x="0" y="483122"/>
                  </a:lnTo>
                  <a:lnTo>
                    <a:pt x="48312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Freeform 190"/>
            <p:cNvSpPr/>
            <p:nvPr/>
          </p:nvSpPr>
          <p:spPr>
            <a:xfrm>
              <a:off x="8580096" y="6383902"/>
              <a:ext cx="541507" cy="474099"/>
            </a:xfrm>
            <a:custGeom>
              <a:avLst/>
              <a:gdLst>
                <a:gd name="connsiteX0" fmla="*/ 474099 w 541507"/>
                <a:gd name="connsiteY0" fmla="*/ 0 h 474099"/>
                <a:gd name="connsiteX1" fmla="*/ 541507 w 541507"/>
                <a:gd name="connsiteY1" fmla="*/ 67408 h 474099"/>
                <a:gd name="connsiteX2" fmla="*/ 134817 w 541507"/>
                <a:gd name="connsiteY2" fmla="*/ 474099 h 474099"/>
                <a:gd name="connsiteX3" fmla="*/ 0 w 541507"/>
                <a:gd name="connsiteY3" fmla="*/ 474099 h 474099"/>
                <a:gd name="connsiteX4" fmla="*/ 474099 w 541507"/>
                <a:gd name="connsiteY4" fmla="*/ 0 h 47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1507" h="474099">
                  <a:moveTo>
                    <a:pt x="474099" y="0"/>
                  </a:moveTo>
                  <a:lnTo>
                    <a:pt x="541507" y="67408"/>
                  </a:lnTo>
                  <a:lnTo>
                    <a:pt x="134817" y="474099"/>
                  </a:lnTo>
                  <a:lnTo>
                    <a:pt x="0" y="474099"/>
                  </a:lnTo>
                  <a:lnTo>
                    <a:pt x="47409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Freeform 191"/>
            <p:cNvSpPr/>
            <p:nvPr/>
          </p:nvSpPr>
          <p:spPr>
            <a:xfrm>
              <a:off x="3044460" y="6427012"/>
              <a:ext cx="498397" cy="430989"/>
            </a:xfrm>
            <a:custGeom>
              <a:avLst/>
              <a:gdLst>
                <a:gd name="connsiteX0" fmla="*/ 430989 w 498397"/>
                <a:gd name="connsiteY0" fmla="*/ 0 h 430989"/>
                <a:gd name="connsiteX1" fmla="*/ 498397 w 498397"/>
                <a:gd name="connsiteY1" fmla="*/ 67408 h 430989"/>
                <a:gd name="connsiteX2" fmla="*/ 134817 w 498397"/>
                <a:gd name="connsiteY2" fmla="*/ 430989 h 430989"/>
                <a:gd name="connsiteX3" fmla="*/ 0 w 498397"/>
                <a:gd name="connsiteY3" fmla="*/ 430989 h 430989"/>
                <a:gd name="connsiteX4" fmla="*/ 430989 w 498397"/>
                <a:gd name="connsiteY4" fmla="*/ 0 h 430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8397" h="430989">
                  <a:moveTo>
                    <a:pt x="430989" y="0"/>
                  </a:moveTo>
                  <a:lnTo>
                    <a:pt x="498397" y="67408"/>
                  </a:lnTo>
                  <a:lnTo>
                    <a:pt x="134817" y="430989"/>
                  </a:lnTo>
                  <a:lnTo>
                    <a:pt x="0" y="430989"/>
                  </a:lnTo>
                  <a:lnTo>
                    <a:pt x="43098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" name="Freeform 192"/>
            <p:cNvSpPr/>
            <p:nvPr/>
          </p:nvSpPr>
          <p:spPr>
            <a:xfrm>
              <a:off x="10089828" y="6436036"/>
              <a:ext cx="489373" cy="421965"/>
            </a:xfrm>
            <a:custGeom>
              <a:avLst/>
              <a:gdLst>
                <a:gd name="connsiteX0" fmla="*/ 421965 w 489373"/>
                <a:gd name="connsiteY0" fmla="*/ 0 h 421965"/>
                <a:gd name="connsiteX1" fmla="*/ 489373 w 489373"/>
                <a:gd name="connsiteY1" fmla="*/ 67408 h 421965"/>
                <a:gd name="connsiteX2" fmla="*/ 134817 w 489373"/>
                <a:gd name="connsiteY2" fmla="*/ 421965 h 421965"/>
                <a:gd name="connsiteX3" fmla="*/ 0 w 489373"/>
                <a:gd name="connsiteY3" fmla="*/ 421965 h 421965"/>
                <a:gd name="connsiteX4" fmla="*/ 421965 w 489373"/>
                <a:gd name="connsiteY4" fmla="*/ 0 h 421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9373" h="421965">
                  <a:moveTo>
                    <a:pt x="421965" y="0"/>
                  </a:moveTo>
                  <a:lnTo>
                    <a:pt x="489373" y="67408"/>
                  </a:lnTo>
                  <a:lnTo>
                    <a:pt x="134817" y="421965"/>
                  </a:lnTo>
                  <a:lnTo>
                    <a:pt x="0" y="421965"/>
                  </a:lnTo>
                  <a:lnTo>
                    <a:pt x="42196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" name="Freeform 193"/>
            <p:cNvSpPr/>
            <p:nvPr/>
          </p:nvSpPr>
          <p:spPr>
            <a:xfrm>
              <a:off x="4554190" y="6479144"/>
              <a:ext cx="446265" cy="378856"/>
            </a:xfrm>
            <a:custGeom>
              <a:avLst/>
              <a:gdLst>
                <a:gd name="connsiteX0" fmla="*/ 378856 w 446265"/>
                <a:gd name="connsiteY0" fmla="*/ 0 h 378856"/>
                <a:gd name="connsiteX1" fmla="*/ 446265 w 446265"/>
                <a:gd name="connsiteY1" fmla="*/ 67408 h 378856"/>
                <a:gd name="connsiteX2" fmla="*/ 134817 w 446265"/>
                <a:gd name="connsiteY2" fmla="*/ 378856 h 378856"/>
                <a:gd name="connsiteX3" fmla="*/ 0 w 446265"/>
                <a:gd name="connsiteY3" fmla="*/ 378856 h 378856"/>
                <a:gd name="connsiteX4" fmla="*/ 378856 w 446265"/>
                <a:gd name="connsiteY4" fmla="*/ 0 h 3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265" h="378856">
                  <a:moveTo>
                    <a:pt x="378856" y="0"/>
                  </a:moveTo>
                  <a:lnTo>
                    <a:pt x="446265" y="67408"/>
                  </a:lnTo>
                  <a:lnTo>
                    <a:pt x="134817" y="378856"/>
                  </a:lnTo>
                  <a:lnTo>
                    <a:pt x="0" y="378856"/>
                  </a:lnTo>
                  <a:lnTo>
                    <a:pt x="378856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Freeform 194"/>
            <p:cNvSpPr/>
            <p:nvPr/>
          </p:nvSpPr>
          <p:spPr>
            <a:xfrm>
              <a:off x="11599557" y="6488168"/>
              <a:ext cx="437240" cy="369832"/>
            </a:xfrm>
            <a:custGeom>
              <a:avLst/>
              <a:gdLst>
                <a:gd name="connsiteX0" fmla="*/ 369832 w 437240"/>
                <a:gd name="connsiteY0" fmla="*/ 0 h 369832"/>
                <a:gd name="connsiteX1" fmla="*/ 437240 w 437240"/>
                <a:gd name="connsiteY1" fmla="*/ 67408 h 369832"/>
                <a:gd name="connsiteX2" fmla="*/ 134817 w 437240"/>
                <a:gd name="connsiteY2" fmla="*/ 369832 h 369832"/>
                <a:gd name="connsiteX3" fmla="*/ 0 w 437240"/>
                <a:gd name="connsiteY3" fmla="*/ 369832 h 369832"/>
                <a:gd name="connsiteX4" fmla="*/ 369832 w 437240"/>
                <a:gd name="connsiteY4" fmla="*/ 0 h 369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240" h="369832">
                  <a:moveTo>
                    <a:pt x="369832" y="0"/>
                  </a:moveTo>
                  <a:lnTo>
                    <a:pt x="437240" y="67408"/>
                  </a:lnTo>
                  <a:lnTo>
                    <a:pt x="134817" y="369832"/>
                  </a:lnTo>
                  <a:lnTo>
                    <a:pt x="0" y="369832"/>
                  </a:lnTo>
                  <a:lnTo>
                    <a:pt x="36983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Freeform 195"/>
            <p:cNvSpPr/>
            <p:nvPr/>
          </p:nvSpPr>
          <p:spPr>
            <a:xfrm>
              <a:off x="6063919" y="6531278"/>
              <a:ext cx="394132" cy="326723"/>
            </a:xfrm>
            <a:custGeom>
              <a:avLst/>
              <a:gdLst>
                <a:gd name="connsiteX0" fmla="*/ 326723 w 394132"/>
                <a:gd name="connsiteY0" fmla="*/ 0 h 326723"/>
                <a:gd name="connsiteX1" fmla="*/ 394132 w 394132"/>
                <a:gd name="connsiteY1" fmla="*/ 67408 h 326723"/>
                <a:gd name="connsiteX2" fmla="*/ 134817 w 394132"/>
                <a:gd name="connsiteY2" fmla="*/ 326723 h 326723"/>
                <a:gd name="connsiteX3" fmla="*/ 0 w 394132"/>
                <a:gd name="connsiteY3" fmla="*/ 326723 h 326723"/>
                <a:gd name="connsiteX4" fmla="*/ 326723 w 394132"/>
                <a:gd name="connsiteY4" fmla="*/ 0 h 326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4132" h="326723">
                  <a:moveTo>
                    <a:pt x="326723" y="0"/>
                  </a:moveTo>
                  <a:lnTo>
                    <a:pt x="394132" y="67408"/>
                  </a:lnTo>
                  <a:lnTo>
                    <a:pt x="134817" y="326723"/>
                  </a:lnTo>
                  <a:lnTo>
                    <a:pt x="0" y="326723"/>
                  </a:lnTo>
                  <a:lnTo>
                    <a:pt x="32672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" name="Freeform 196"/>
            <p:cNvSpPr/>
            <p:nvPr/>
          </p:nvSpPr>
          <p:spPr>
            <a:xfrm>
              <a:off x="528243" y="6574368"/>
              <a:ext cx="351041" cy="283633"/>
            </a:xfrm>
            <a:custGeom>
              <a:avLst/>
              <a:gdLst>
                <a:gd name="connsiteX0" fmla="*/ 283633 w 351041"/>
                <a:gd name="connsiteY0" fmla="*/ 0 h 283633"/>
                <a:gd name="connsiteX1" fmla="*/ 351041 w 351041"/>
                <a:gd name="connsiteY1" fmla="*/ 67408 h 283633"/>
                <a:gd name="connsiteX2" fmla="*/ 134816 w 351041"/>
                <a:gd name="connsiteY2" fmla="*/ 283633 h 283633"/>
                <a:gd name="connsiteX3" fmla="*/ 0 w 351041"/>
                <a:gd name="connsiteY3" fmla="*/ 283633 h 283633"/>
                <a:gd name="connsiteX4" fmla="*/ 283633 w 351041"/>
                <a:gd name="connsiteY4" fmla="*/ 0 h 283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1041" h="283633">
                  <a:moveTo>
                    <a:pt x="283633" y="0"/>
                  </a:moveTo>
                  <a:lnTo>
                    <a:pt x="351041" y="67408"/>
                  </a:lnTo>
                  <a:lnTo>
                    <a:pt x="134816" y="283633"/>
                  </a:lnTo>
                  <a:lnTo>
                    <a:pt x="0" y="283633"/>
                  </a:lnTo>
                  <a:lnTo>
                    <a:pt x="28363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" name="Freeform 197"/>
            <p:cNvSpPr/>
            <p:nvPr/>
          </p:nvSpPr>
          <p:spPr>
            <a:xfrm>
              <a:off x="7573610" y="6583390"/>
              <a:ext cx="342019" cy="274610"/>
            </a:xfrm>
            <a:custGeom>
              <a:avLst/>
              <a:gdLst>
                <a:gd name="connsiteX0" fmla="*/ 274610 w 342019"/>
                <a:gd name="connsiteY0" fmla="*/ 0 h 274610"/>
                <a:gd name="connsiteX1" fmla="*/ 342019 w 342019"/>
                <a:gd name="connsiteY1" fmla="*/ 67408 h 274610"/>
                <a:gd name="connsiteX2" fmla="*/ 134817 w 342019"/>
                <a:gd name="connsiteY2" fmla="*/ 274610 h 274610"/>
                <a:gd name="connsiteX3" fmla="*/ 0 w 342019"/>
                <a:gd name="connsiteY3" fmla="*/ 274610 h 274610"/>
                <a:gd name="connsiteX4" fmla="*/ 274610 w 342019"/>
                <a:gd name="connsiteY4" fmla="*/ 0 h 274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019" h="274610">
                  <a:moveTo>
                    <a:pt x="274610" y="0"/>
                  </a:moveTo>
                  <a:lnTo>
                    <a:pt x="342019" y="67408"/>
                  </a:lnTo>
                  <a:lnTo>
                    <a:pt x="134817" y="274610"/>
                  </a:lnTo>
                  <a:lnTo>
                    <a:pt x="0" y="274610"/>
                  </a:lnTo>
                  <a:lnTo>
                    <a:pt x="27461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" name="Freeform 198"/>
            <p:cNvSpPr/>
            <p:nvPr/>
          </p:nvSpPr>
          <p:spPr>
            <a:xfrm>
              <a:off x="2037972" y="6626500"/>
              <a:ext cx="298909" cy="231501"/>
            </a:xfrm>
            <a:custGeom>
              <a:avLst/>
              <a:gdLst>
                <a:gd name="connsiteX0" fmla="*/ 231501 w 298909"/>
                <a:gd name="connsiteY0" fmla="*/ 0 h 231501"/>
                <a:gd name="connsiteX1" fmla="*/ 298909 w 298909"/>
                <a:gd name="connsiteY1" fmla="*/ 67408 h 231501"/>
                <a:gd name="connsiteX2" fmla="*/ 134816 w 298909"/>
                <a:gd name="connsiteY2" fmla="*/ 231501 h 231501"/>
                <a:gd name="connsiteX3" fmla="*/ 0 w 298909"/>
                <a:gd name="connsiteY3" fmla="*/ 231501 h 231501"/>
                <a:gd name="connsiteX4" fmla="*/ 231501 w 298909"/>
                <a:gd name="connsiteY4" fmla="*/ 0 h 231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909" h="231501">
                  <a:moveTo>
                    <a:pt x="231501" y="0"/>
                  </a:moveTo>
                  <a:lnTo>
                    <a:pt x="298909" y="67408"/>
                  </a:lnTo>
                  <a:lnTo>
                    <a:pt x="134816" y="231501"/>
                  </a:lnTo>
                  <a:lnTo>
                    <a:pt x="0" y="231501"/>
                  </a:lnTo>
                  <a:lnTo>
                    <a:pt x="231501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" name="Freeform 199"/>
            <p:cNvSpPr/>
            <p:nvPr/>
          </p:nvSpPr>
          <p:spPr>
            <a:xfrm>
              <a:off x="9083340" y="6635524"/>
              <a:ext cx="289885" cy="222477"/>
            </a:xfrm>
            <a:custGeom>
              <a:avLst/>
              <a:gdLst>
                <a:gd name="connsiteX0" fmla="*/ 222477 w 289885"/>
                <a:gd name="connsiteY0" fmla="*/ 0 h 222477"/>
                <a:gd name="connsiteX1" fmla="*/ 289885 w 289885"/>
                <a:gd name="connsiteY1" fmla="*/ 67408 h 222477"/>
                <a:gd name="connsiteX2" fmla="*/ 134816 w 289885"/>
                <a:gd name="connsiteY2" fmla="*/ 222477 h 222477"/>
                <a:gd name="connsiteX3" fmla="*/ 0 w 289885"/>
                <a:gd name="connsiteY3" fmla="*/ 222477 h 222477"/>
                <a:gd name="connsiteX4" fmla="*/ 222477 w 289885"/>
                <a:gd name="connsiteY4" fmla="*/ 0 h 222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9885" h="222477">
                  <a:moveTo>
                    <a:pt x="222477" y="0"/>
                  </a:moveTo>
                  <a:lnTo>
                    <a:pt x="289885" y="67408"/>
                  </a:lnTo>
                  <a:lnTo>
                    <a:pt x="134816" y="222477"/>
                  </a:lnTo>
                  <a:lnTo>
                    <a:pt x="0" y="222477"/>
                  </a:lnTo>
                  <a:lnTo>
                    <a:pt x="22247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" name="Freeform 200"/>
            <p:cNvSpPr/>
            <p:nvPr/>
          </p:nvSpPr>
          <p:spPr>
            <a:xfrm>
              <a:off x="3547704" y="6678634"/>
              <a:ext cx="246775" cy="179367"/>
            </a:xfrm>
            <a:custGeom>
              <a:avLst/>
              <a:gdLst>
                <a:gd name="connsiteX0" fmla="*/ 179367 w 246775"/>
                <a:gd name="connsiteY0" fmla="*/ 0 h 179367"/>
                <a:gd name="connsiteX1" fmla="*/ 246775 w 246775"/>
                <a:gd name="connsiteY1" fmla="*/ 67408 h 179367"/>
                <a:gd name="connsiteX2" fmla="*/ 134816 w 246775"/>
                <a:gd name="connsiteY2" fmla="*/ 179367 h 179367"/>
                <a:gd name="connsiteX3" fmla="*/ 0 w 246775"/>
                <a:gd name="connsiteY3" fmla="*/ 179367 h 179367"/>
                <a:gd name="connsiteX4" fmla="*/ 179367 w 246775"/>
                <a:gd name="connsiteY4" fmla="*/ 0 h 179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775" h="179367">
                  <a:moveTo>
                    <a:pt x="179367" y="0"/>
                  </a:moveTo>
                  <a:lnTo>
                    <a:pt x="246775" y="67408"/>
                  </a:lnTo>
                  <a:lnTo>
                    <a:pt x="134816" y="179367"/>
                  </a:lnTo>
                  <a:lnTo>
                    <a:pt x="0" y="179367"/>
                  </a:lnTo>
                  <a:lnTo>
                    <a:pt x="17936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" name="Freeform 201"/>
            <p:cNvSpPr/>
            <p:nvPr/>
          </p:nvSpPr>
          <p:spPr>
            <a:xfrm>
              <a:off x="10593069" y="6687656"/>
              <a:ext cx="237752" cy="170344"/>
            </a:xfrm>
            <a:custGeom>
              <a:avLst/>
              <a:gdLst>
                <a:gd name="connsiteX0" fmla="*/ 170344 w 237752"/>
                <a:gd name="connsiteY0" fmla="*/ 0 h 170344"/>
                <a:gd name="connsiteX1" fmla="*/ 237752 w 237752"/>
                <a:gd name="connsiteY1" fmla="*/ 67408 h 170344"/>
                <a:gd name="connsiteX2" fmla="*/ 134816 w 237752"/>
                <a:gd name="connsiteY2" fmla="*/ 170344 h 170344"/>
                <a:gd name="connsiteX3" fmla="*/ 0 w 237752"/>
                <a:gd name="connsiteY3" fmla="*/ 170344 h 170344"/>
                <a:gd name="connsiteX4" fmla="*/ 170344 w 237752"/>
                <a:gd name="connsiteY4" fmla="*/ 0 h 170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752" h="170344">
                  <a:moveTo>
                    <a:pt x="170344" y="0"/>
                  </a:moveTo>
                  <a:lnTo>
                    <a:pt x="237752" y="67408"/>
                  </a:lnTo>
                  <a:lnTo>
                    <a:pt x="134816" y="170344"/>
                  </a:lnTo>
                  <a:lnTo>
                    <a:pt x="0" y="170344"/>
                  </a:lnTo>
                  <a:lnTo>
                    <a:pt x="17034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" name="Freeform 202"/>
            <p:cNvSpPr/>
            <p:nvPr/>
          </p:nvSpPr>
          <p:spPr>
            <a:xfrm>
              <a:off x="5057434" y="6730766"/>
              <a:ext cx="194643" cy="127234"/>
            </a:xfrm>
            <a:custGeom>
              <a:avLst/>
              <a:gdLst>
                <a:gd name="connsiteX0" fmla="*/ 127234 w 194643"/>
                <a:gd name="connsiteY0" fmla="*/ 0 h 127234"/>
                <a:gd name="connsiteX1" fmla="*/ 194643 w 194643"/>
                <a:gd name="connsiteY1" fmla="*/ 67408 h 127234"/>
                <a:gd name="connsiteX2" fmla="*/ 134817 w 194643"/>
                <a:gd name="connsiteY2" fmla="*/ 127234 h 127234"/>
                <a:gd name="connsiteX3" fmla="*/ 0 w 194643"/>
                <a:gd name="connsiteY3" fmla="*/ 127234 h 127234"/>
                <a:gd name="connsiteX4" fmla="*/ 127234 w 194643"/>
                <a:gd name="connsiteY4" fmla="*/ 0 h 127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643" h="127234">
                  <a:moveTo>
                    <a:pt x="127234" y="0"/>
                  </a:moveTo>
                  <a:lnTo>
                    <a:pt x="194643" y="67408"/>
                  </a:lnTo>
                  <a:lnTo>
                    <a:pt x="134817" y="127234"/>
                  </a:lnTo>
                  <a:lnTo>
                    <a:pt x="0" y="127234"/>
                  </a:lnTo>
                  <a:lnTo>
                    <a:pt x="12723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" name="Freeform 203"/>
            <p:cNvSpPr/>
            <p:nvPr/>
          </p:nvSpPr>
          <p:spPr>
            <a:xfrm>
              <a:off x="12102802" y="6760402"/>
              <a:ext cx="97599" cy="97599"/>
            </a:xfrm>
            <a:custGeom>
              <a:avLst/>
              <a:gdLst>
                <a:gd name="connsiteX0" fmla="*/ 97599 w 97599"/>
                <a:gd name="connsiteY0" fmla="*/ 0 h 97599"/>
                <a:gd name="connsiteX1" fmla="*/ 97599 w 97599"/>
                <a:gd name="connsiteY1" fmla="*/ 97599 h 97599"/>
                <a:gd name="connsiteX2" fmla="*/ 0 w 97599"/>
                <a:gd name="connsiteY2" fmla="*/ 97599 h 97599"/>
                <a:gd name="connsiteX3" fmla="*/ 97599 w 97599"/>
                <a:gd name="connsiteY3" fmla="*/ 0 h 97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599" h="97599">
                  <a:moveTo>
                    <a:pt x="97599" y="0"/>
                  </a:moveTo>
                  <a:lnTo>
                    <a:pt x="97599" y="97599"/>
                  </a:lnTo>
                  <a:lnTo>
                    <a:pt x="0" y="97599"/>
                  </a:lnTo>
                  <a:lnTo>
                    <a:pt x="9759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" name="Freeform 204"/>
            <p:cNvSpPr/>
            <p:nvPr/>
          </p:nvSpPr>
          <p:spPr>
            <a:xfrm>
              <a:off x="6567122" y="6782878"/>
              <a:ext cx="142531" cy="75122"/>
            </a:xfrm>
            <a:custGeom>
              <a:avLst/>
              <a:gdLst>
                <a:gd name="connsiteX0" fmla="*/ 75122 w 142531"/>
                <a:gd name="connsiteY0" fmla="*/ 0 h 75122"/>
                <a:gd name="connsiteX1" fmla="*/ 142531 w 142531"/>
                <a:gd name="connsiteY1" fmla="*/ 67408 h 75122"/>
                <a:gd name="connsiteX2" fmla="*/ 134817 w 142531"/>
                <a:gd name="connsiteY2" fmla="*/ 75122 h 75122"/>
                <a:gd name="connsiteX3" fmla="*/ 0 w 142531"/>
                <a:gd name="connsiteY3" fmla="*/ 75122 h 75122"/>
                <a:gd name="connsiteX4" fmla="*/ 75122 w 142531"/>
                <a:gd name="connsiteY4" fmla="*/ 0 h 75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2531" h="75122">
                  <a:moveTo>
                    <a:pt x="75122" y="0"/>
                  </a:moveTo>
                  <a:lnTo>
                    <a:pt x="142531" y="67408"/>
                  </a:lnTo>
                  <a:lnTo>
                    <a:pt x="134817" y="75122"/>
                  </a:lnTo>
                  <a:lnTo>
                    <a:pt x="0" y="75122"/>
                  </a:lnTo>
                  <a:lnTo>
                    <a:pt x="7512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" name="Freeform 205"/>
            <p:cNvSpPr/>
            <p:nvPr/>
          </p:nvSpPr>
          <p:spPr>
            <a:xfrm>
              <a:off x="1031486" y="6825990"/>
              <a:ext cx="64022" cy="32011"/>
            </a:xfrm>
            <a:custGeom>
              <a:avLst/>
              <a:gdLst>
                <a:gd name="connsiteX0" fmla="*/ 32011 w 64022"/>
                <a:gd name="connsiteY0" fmla="*/ 0 h 32011"/>
                <a:gd name="connsiteX1" fmla="*/ 64022 w 64022"/>
                <a:gd name="connsiteY1" fmla="*/ 32011 h 32011"/>
                <a:gd name="connsiteX2" fmla="*/ 0 w 64022"/>
                <a:gd name="connsiteY2" fmla="*/ 32011 h 32011"/>
                <a:gd name="connsiteX3" fmla="*/ 32011 w 64022"/>
                <a:gd name="connsiteY3" fmla="*/ 0 h 32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022" h="32011">
                  <a:moveTo>
                    <a:pt x="32011" y="0"/>
                  </a:moveTo>
                  <a:lnTo>
                    <a:pt x="64022" y="32011"/>
                  </a:lnTo>
                  <a:lnTo>
                    <a:pt x="0" y="32011"/>
                  </a:lnTo>
                  <a:lnTo>
                    <a:pt x="32011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7" name="Freeform 206"/>
            <p:cNvSpPr/>
            <p:nvPr/>
          </p:nvSpPr>
          <p:spPr>
            <a:xfrm>
              <a:off x="8076854" y="6835012"/>
              <a:ext cx="45977" cy="22988"/>
            </a:xfrm>
            <a:custGeom>
              <a:avLst/>
              <a:gdLst>
                <a:gd name="connsiteX0" fmla="*/ 22988 w 45977"/>
                <a:gd name="connsiteY0" fmla="*/ 0 h 22988"/>
                <a:gd name="connsiteX1" fmla="*/ 45977 w 45977"/>
                <a:gd name="connsiteY1" fmla="*/ 22988 h 22988"/>
                <a:gd name="connsiteX2" fmla="*/ 0 w 45977"/>
                <a:gd name="connsiteY2" fmla="*/ 22988 h 22988"/>
                <a:gd name="connsiteX3" fmla="*/ 22988 w 45977"/>
                <a:gd name="connsiteY3" fmla="*/ 0 h 2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977" h="22988">
                  <a:moveTo>
                    <a:pt x="22988" y="0"/>
                  </a:moveTo>
                  <a:lnTo>
                    <a:pt x="45977" y="22988"/>
                  </a:lnTo>
                  <a:lnTo>
                    <a:pt x="0" y="22988"/>
                  </a:lnTo>
                  <a:lnTo>
                    <a:pt x="2298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8" name="Freeform 207"/>
            <p:cNvSpPr/>
            <p:nvPr/>
          </p:nvSpPr>
          <p:spPr>
            <a:xfrm>
              <a:off x="4165960" y="6858001"/>
              <a:ext cx="19802" cy="9901"/>
            </a:xfrm>
            <a:custGeom>
              <a:avLst/>
              <a:gdLst>
                <a:gd name="connsiteX0" fmla="*/ 0 w 19802"/>
                <a:gd name="connsiteY0" fmla="*/ 0 h 9901"/>
                <a:gd name="connsiteX1" fmla="*/ 19802 w 19802"/>
                <a:gd name="connsiteY1" fmla="*/ 0 h 9901"/>
                <a:gd name="connsiteX2" fmla="*/ 9901 w 19802"/>
                <a:gd name="connsiteY2" fmla="*/ 9901 h 9901"/>
                <a:gd name="connsiteX3" fmla="*/ 0 w 19802"/>
                <a:gd name="connsiteY3" fmla="*/ 0 h 99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2" h="9901">
                  <a:moveTo>
                    <a:pt x="0" y="0"/>
                  </a:moveTo>
                  <a:lnTo>
                    <a:pt x="19802" y="0"/>
                  </a:lnTo>
                  <a:lnTo>
                    <a:pt x="9901" y="990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09" name="Title 1"/>
          <p:cNvSpPr>
            <a:spLocks noGrp="1"/>
          </p:cNvSpPr>
          <p:nvPr>
            <p:ph type="title" hasCustomPrompt="1"/>
          </p:nvPr>
        </p:nvSpPr>
        <p:spPr>
          <a:xfrm>
            <a:off x="779171" y="3636000"/>
            <a:ext cx="10598985" cy="487313"/>
          </a:xfrm>
        </p:spPr>
        <p:txBody>
          <a:bodyPr/>
          <a:lstStyle>
            <a:lvl1pPr>
              <a:defRPr b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Enter section break</a:t>
            </a:r>
            <a:endParaRPr lang="en-GB"/>
          </a:p>
        </p:txBody>
      </p:sp>
      <p:sp>
        <p:nvSpPr>
          <p:cNvPr id="210" name="!!No."/>
          <p:cNvSpPr>
            <a:spLocks noGrp="1"/>
          </p:cNvSpPr>
          <p:nvPr>
            <p:ph type="body" sz="quarter" idx="10" hasCustomPrompt="1"/>
          </p:nvPr>
        </p:nvSpPr>
        <p:spPr>
          <a:xfrm>
            <a:off x="736139" y="1800000"/>
            <a:ext cx="2273058" cy="2154436"/>
          </a:xfrm>
        </p:spPr>
        <p:txBody>
          <a:bodyPr wrap="square">
            <a:spAutoFit/>
          </a:bodyPr>
          <a:lstStyle>
            <a:lvl1pPr marL="0" indent="0">
              <a:lnSpc>
                <a:spcPts val="16800"/>
              </a:lnSpc>
              <a:spcBef>
                <a:spcPts val="0"/>
              </a:spcBef>
              <a:buNone/>
              <a:defRPr sz="16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01</a:t>
            </a:r>
            <a:endParaRPr lang="en-GB"/>
          </a:p>
        </p:txBody>
      </p:sp>
      <p:sp>
        <p:nvSpPr>
          <p:cNvPr id="212" name="Freeform 5"/>
          <p:cNvSpPr>
            <a:spLocks noChangeAspect="1" noEditPoints="1"/>
          </p:cNvSpPr>
          <p:nvPr userDrawn="1"/>
        </p:nvSpPr>
        <p:spPr bwMode="auto">
          <a:xfrm>
            <a:off x="817037" y="800100"/>
            <a:ext cx="2192400" cy="779154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2687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 Slid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ooter Placeholder 1"/>
          <p:cNvSpPr>
            <a:spLocks noGrp="1"/>
          </p:cNvSpPr>
          <p:nvPr>
            <p:ph type="ftr" sz="quarter" idx="30"/>
          </p:nvPr>
        </p:nvSpPr>
        <p:spPr>
          <a:xfrm>
            <a:off x="29880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35" name="!!ManMetUni-SPADES"/>
          <p:cNvSpPr>
            <a:spLocks noChangeAspect="1" noEditPoints="1"/>
          </p:cNvSpPr>
          <p:nvPr userDrawn="1"/>
        </p:nvSpPr>
        <p:spPr bwMode="auto">
          <a:xfrm>
            <a:off x="5591969" y="2872653"/>
            <a:ext cx="1008063" cy="1112695"/>
          </a:xfrm>
          <a:custGeom>
            <a:avLst/>
            <a:gdLst>
              <a:gd name="T0" fmla="*/ 6618 w 7246"/>
              <a:gd name="T1" fmla="*/ 4263 h 7996"/>
              <a:gd name="T2" fmla="*/ 6644 w 7246"/>
              <a:gd name="T3" fmla="*/ 2618 h 7996"/>
              <a:gd name="T4" fmla="*/ 6913 w 7246"/>
              <a:gd name="T5" fmla="*/ 2175 h 7996"/>
              <a:gd name="T6" fmla="*/ 4963 w 7246"/>
              <a:gd name="T7" fmla="*/ 2143 h 7996"/>
              <a:gd name="T8" fmla="*/ 3740 w 7246"/>
              <a:gd name="T9" fmla="*/ 44 h 7996"/>
              <a:gd name="T10" fmla="*/ 3506 w 7246"/>
              <a:gd name="T11" fmla="*/ 44 h 7996"/>
              <a:gd name="T12" fmla="*/ 2284 w 7246"/>
              <a:gd name="T13" fmla="*/ 2144 h 7996"/>
              <a:gd name="T14" fmla="*/ 334 w 7246"/>
              <a:gd name="T15" fmla="*/ 2176 h 7996"/>
              <a:gd name="T16" fmla="*/ 603 w 7246"/>
              <a:gd name="T17" fmla="*/ 2619 h 7996"/>
              <a:gd name="T18" fmla="*/ 628 w 7246"/>
              <a:gd name="T19" fmla="*/ 4263 h 7996"/>
              <a:gd name="T20" fmla="*/ 23 w 7246"/>
              <a:gd name="T21" fmla="*/ 6235 h 7996"/>
              <a:gd name="T22" fmla="*/ 2034 w 7246"/>
              <a:gd name="T23" fmla="*/ 6697 h 7996"/>
              <a:gd name="T24" fmla="*/ 3446 w 7246"/>
              <a:gd name="T25" fmla="*/ 7542 h 7996"/>
              <a:gd name="T26" fmla="*/ 3696 w 7246"/>
              <a:gd name="T27" fmla="*/ 7996 h 7996"/>
              <a:gd name="T28" fmla="*/ 4697 w 7246"/>
              <a:gd name="T29" fmla="*/ 6324 h 7996"/>
              <a:gd name="T30" fmla="*/ 7127 w 7246"/>
              <a:gd name="T31" fmla="*/ 6315 h 7996"/>
              <a:gd name="T32" fmla="*/ 7244 w 7246"/>
              <a:gd name="T33" fmla="*/ 6112 h 7996"/>
              <a:gd name="T34" fmla="*/ 5742 w 7246"/>
              <a:gd name="T35" fmla="*/ 4148 h 7996"/>
              <a:gd name="T36" fmla="*/ 3786 w 7246"/>
              <a:gd name="T37" fmla="*/ 4063 h 7996"/>
              <a:gd name="T38" fmla="*/ 4691 w 7246"/>
              <a:gd name="T39" fmla="*/ 2327 h 7996"/>
              <a:gd name="T40" fmla="*/ 3623 w 7246"/>
              <a:gd name="T41" fmla="*/ 346 h 7996"/>
              <a:gd name="T42" fmla="*/ 3708 w 7246"/>
              <a:gd name="T43" fmla="*/ 2843 h 7996"/>
              <a:gd name="T44" fmla="*/ 3538 w 7246"/>
              <a:gd name="T45" fmla="*/ 2842 h 7996"/>
              <a:gd name="T46" fmla="*/ 3623 w 7246"/>
              <a:gd name="T47" fmla="*/ 346 h 7996"/>
              <a:gd name="T48" fmla="*/ 2556 w 7246"/>
              <a:gd name="T49" fmla="*/ 2326 h 7996"/>
              <a:gd name="T50" fmla="*/ 3461 w 7246"/>
              <a:gd name="T51" fmla="*/ 4063 h 7996"/>
              <a:gd name="T52" fmla="*/ 1505 w 7246"/>
              <a:gd name="T53" fmla="*/ 4147 h 7996"/>
              <a:gd name="T54" fmla="*/ 2281 w 7246"/>
              <a:gd name="T55" fmla="*/ 6150 h 7996"/>
              <a:gd name="T56" fmla="*/ 1226 w 7246"/>
              <a:gd name="T57" fmla="*/ 4323 h 7996"/>
              <a:gd name="T58" fmla="*/ 2690 w 7246"/>
              <a:gd name="T59" fmla="*/ 4696 h 7996"/>
              <a:gd name="T60" fmla="*/ 2281 w 7246"/>
              <a:gd name="T61" fmla="*/ 6150 h 7996"/>
              <a:gd name="T62" fmla="*/ 3623 w 7246"/>
              <a:gd name="T63" fmla="*/ 7124 h 7996"/>
              <a:gd name="T64" fmla="*/ 2818 w 7246"/>
              <a:gd name="T65" fmla="*/ 5029 h 7996"/>
              <a:gd name="T66" fmla="*/ 4427 w 7246"/>
              <a:gd name="T67" fmla="*/ 5029 h 7996"/>
              <a:gd name="T68" fmla="*/ 4965 w 7246"/>
              <a:gd name="T69" fmla="*/ 6150 h 7996"/>
              <a:gd name="T70" fmla="*/ 4557 w 7246"/>
              <a:gd name="T71" fmla="*/ 4696 h 7996"/>
              <a:gd name="T72" fmla="*/ 6020 w 7246"/>
              <a:gd name="T73" fmla="*/ 4323 h 7996"/>
              <a:gd name="T74" fmla="*/ 4965 w 7246"/>
              <a:gd name="T75" fmla="*/ 615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7246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1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36" name="Group 35"/>
          <p:cNvGrpSpPr/>
          <p:nvPr userDrawn="1"/>
        </p:nvGrpSpPr>
        <p:grpSpPr>
          <a:xfrm>
            <a:off x="803276" y="3428999"/>
            <a:ext cx="10585450" cy="56229"/>
            <a:chOff x="550863" y="3429000"/>
            <a:chExt cx="11090275" cy="0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550863" y="3429000"/>
              <a:ext cx="478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6851650" y="3429000"/>
              <a:ext cx="478948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 userDrawn="1"/>
        </p:nvGrpSpPr>
        <p:grpSpPr>
          <a:xfrm>
            <a:off x="6095999" y="800099"/>
            <a:ext cx="45719" cy="5257801"/>
            <a:chOff x="6096000" y="549274"/>
            <a:chExt cx="0" cy="5759451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6096000" y="549274"/>
              <a:ext cx="0" cy="2016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6096000" y="4292725"/>
              <a:ext cx="0" cy="2016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 Placeholder 5"/>
          <p:cNvSpPr>
            <a:spLocks noGrp="1"/>
          </p:cNvSpPr>
          <p:nvPr>
            <p:ph type="body" sz="quarter" idx="32" hasCustomPrompt="1"/>
          </p:nvPr>
        </p:nvSpPr>
        <p:spPr>
          <a:xfrm>
            <a:off x="1537208" y="811992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Example statistic</a:t>
            </a:r>
            <a:endParaRPr lang="en-GB"/>
          </a:p>
        </p:txBody>
      </p:sp>
      <p:sp>
        <p:nvSpPr>
          <p:cNvPr id="43" name="Text Placeholder 5"/>
          <p:cNvSpPr>
            <a:spLocks noGrp="1"/>
          </p:cNvSpPr>
          <p:nvPr>
            <p:ph type="body" sz="quarter" idx="33" hasCustomPrompt="1"/>
          </p:nvPr>
        </p:nvSpPr>
        <p:spPr>
          <a:xfrm>
            <a:off x="1537207" y="1129810"/>
            <a:ext cx="3039294" cy="1923604"/>
          </a:xfrm>
        </p:spPr>
        <p:txBody>
          <a:bodyPr wrap="square">
            <a:spAutoFit/>
          </a:bodyPr>
          <a:lstStyle>
            <a:lvl1pPr marL="0" indent="0" algn="ctr">
              <a:lnSpc>
                <a:spcPts val="15000"/>
              </a:lnSpc>
              <a:buNone/>
              <a:defRPr sz="14800"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540</a:t>
            </a:r>
          </a:p>
        </p:txBody>
      </p:sp>
      <p:sp>
        <p:nvSpPr>
          <p:cNvPr id="44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1537208" y="2829554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Enter text below</a:t>
            </a:r>
            <a:endParaRPr lang="en-GB"/>
          </a:p>
        </p:txBody>
      </p:sp>
      <p:sp>
        <p:nvSpPr>
          <p:cNvPr id="45" name="Text Placeholder 5"/>
          <p:cNvSpPr>
            <a:spLocks noGrp="1"/>
          </p:cNvSpPr>
          <p:nvPr>
            <p:ph type="body" sz="quarter" idx="35" hasCustomPrompt="1"/>
          </p:nvPr>
        </p:nvSpPr>
        <p:spPr>
          <a:xfrm>
            <a:off x="7615499" y="811992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Example statistic</a:t>
            </a:r>
            <a:endParaRPr lang="en-GB"/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36" hasCustomPrompt="1"/>
          </p:nvPr>
        </p:nvSpPr>
        <p:spPr>
          <a:xfrm>
            <a:off x="7615498" y="1129810"/>
            <a:ext cx="3039294" cy="1923604"/>
          </a:xfrm>
        </p:spPr>
        <p:txBody>
          <a:bodyPr wrap="square">
            <a:spAutoFit/>
          </a:bodyPr>
          <a:lstStyle>
            <a:lvl1pPr marL="0" indent="0" algn="ctr">
              <a:lnSpc>
                <a:spcPts val="15000"/>
              </a:lnSpc>
              <a:buNone/>
              <a:defRPr sz="14800"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540</a:t>
            </a:r>
          </a:p>
        </p:txBody>
      </p:sp>
      <p:sp>
        <p:nvSpPr>
          <p:cNvPr id="47" name="Text Placeholder 5"/>
          <p:cNvSpPr>
            <a:spLocks noGrp="1"/>
          </p:cNvSpPr>
          <p:nvPr>
            <p:ph type="body" sz="quarter" idx="37" hasCustomPrompt="1"/>
          </p:nvPr>
        </p:nvSpPr>
        <p:spPr>
          <a:xfrm>
            <a:off x="7615499" y="2829554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Enter text below</a:t>
            </a:r>
            <a:endParaRPr lang="en-GB"/>
          </a:p>
        </p:txBody>
      </p:sp>
      <p:sp>
        <p:nvSpPr>
          <p:cNvPr id="48" name="Text Placeholder 5"/>
          <p:cNvSpPr>
            <a:spLocks noGrp="1"/>
          </p:cNvSpPr>
          <p:nvPr>
            <p:ph type="body" sz="quarter" idx="38" hasCustomPrompt="1"/>
          </p:nvPr>
        </p:nvSpPr>
        <p:spPr>
          <a:xfrm>
            <a:off x="1537208" y="3846364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Example statistic</a:t>
            </a:r>
            <a:endParaRPr lang="en-GB"/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39" hasCustomPrompt="1"/>
          </p:nvPr>
        </p:nvSpPr>
        <p:spPr>
          <a:xfrm>
            <a:off x="1537207" y="4164182"/>
            <a:ext cx="3039294" cy="1923604"/>
          </a:xfrm>
        </p:spPr>
        <p:txBody>
          <a:bodyPr wrap="square">
            <a:spAutoFit/>
          </a:bodyPr>
          <a:lstStyle>
            <a:lvl1pPr marL="0" indent="0" algn="ctr">
              <a:lnSpc>
                <a:spcPts val="15000"/>
              </a:lnSpc>
              <a:buNone/>
              <a:defRPr sz="14800"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540</a:t>
            </a:r>
          </a:p>
        </p:txBody>
      </p:sp>
      <p:sp>
        <p:nvSpPr>
          <p:cNvPr id="50" name="Text Placeholder 5"/>
          <p:cNvSpPr>
            <a:spLocks noGrp="1"/>
          </p:cNvSpPr>
          <p:nvPr>
            <p:ph type="body" sz="quarter" idx="40" hasCustomPrompt="1"/>
          </p:nvPr>
        </p:nvSpPr>
        <p:spPr>
          <a:xfrm>
            <a:off x="1537208" y="5863926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Enter text below</a:t>
            </a:r>
            <a:endParaRPr lang="en-GB"/>
          </a:p>
        </p:txBody>
      </p:sp>
      <p:sp>
        <p:nvSpPr>
          <p:cNvPr id="51" name="Text Placeholder 5"/>
          <p:cNvSpPr>
            <a:spLocks noGrp="1"/>
          </p:cNvSpPr>
          <p:nvPr>
            <p:ph type="body" sz="quarter" idx="41" hasCustomPrompt="1"/>
          </p:nvPr>
        </p:nvSpPr>
        <p:spPr>
          <a:xfrm>
            <a:off x="7615499" y="3846364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Example statistic</a:t>
            </a:r>
            <a:endParaRPr lang="en-GB"/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42" hasCustomPrompt="1"/>
          </p:nvPr>
        </p:nvSpPr>
        <p:spPr>
          <a:xfrm>
            <a:off x="7615498" y="4164182"/>
            <a:ext cx="3039294" cy="1923604"/>
          </a:xfrm>
        </p:spPr>
        <p:txBody>
          <a:bodyPr wrap="square">
            <a:spAutoFit/>
          </a:bodyPr>
          <a:lstStyle>
            <a:lvl1pPr marL="0" indent="0" algn="ctr">
              <a:lnSpc>
                <a:spcPts val="15000"/>
              </a:lnSpc>
              <a:buNone/>
              <a:defRPr sz="14800"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540</a:t>
            </a:r>
          </a:p>
        </p:txBody>
      </p:sp>
      <p:sp>
        <p:nvSpPr>
          <p:cNvPr id="53" name="Text Placeholder 5"/>
          <p:cNvSpPr>
            <a:spLocks noGrp="1"/>
          </p:cNvSpPr>
          <p:nvPr>
            <p:ph type="body" sz="quarter" idx="43" hasCustomPrompt="1"/>
          </p:nvPr>
        </p:nvSpPr>
        <p:spPr>
          <a:xfrm>
            <a:off x="7615499" y="5863926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Enter text below</a:t>
            </a:r>
            <a:endParaRPr lang="en-GB"/>
          </a:p>
        </p:txBody>
      </p:sp>
      <p:sp>
        <p:nvSpPr>
          <p:cNvPr id="26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sp>
        <p:nvSpPr>
          <p:cNvPr id="25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4627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 Slide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ooter Placeholder 1"/>
          <p:cNvSpPr>
            <a:spLocks noGrp="1"/>
          </p:cNvSpPr>
          <p:nvPr>
            <p:ph type="ftr" sz="quarter" idx="30"/>
          </p:nvPr>
        </p:nvSpPr>
        <p:spPr>
          <a:xfrm>
            <a:off x="298800" y="229500"/>
            <a:ext cx="5545138" cy="1347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35" name="!!ManMetUni-SPADES"/>
          <p:cNvSpPr>
            <a:spLocks noChangeAspect="1" noEditPoints="1"/>
          </p:cNvSpPr>
          <p:nvPr userDrawn="1"/>
        </p:nvSpPr>
        <p:spPr bwMode="auto">
          <a:xfrm>
            <a:off x="5591969" y="2872653"/>
            <a:ext cx="1008063" cy="1112695"/>
          </a:xfrm>
          <a:custGeom>
            <a:avLst/>
            <a:gdLst>
              <a:gd name="T0" fmla="*/ 6618 w 7246"/>
              <a:gd name="T1" fmla="*/ 4263 h 7996"/>
              <a:gd name="T2" fmla="*/ 6644 w 7246"/>
              <a:gd name="T3" fmla="*/ 2618 h 7996"/>
              <a:gd name="T4" fmla="*/ 6913 w 7246"/>
              <a:gd name="T5" fmla="*/ 2175 h 7996"/>
              <a:gd name="T6" fmla="*/ 4963 w 7246"/>
              <a:gd name="T7" fmla="*/ 2143 h 7996"/>
              <a:gd name="T8" fmla="*/ 3740 w 7246"/>
              <a:gd name="T9" fmla="*/ 44 h 7996"/>
              <a:gd name="T10" fmla="*/ 3506 w 7246"/>
              <a:gd name="T11" fmla="*/ 44 h 7996"/>
              <a:gd name="T12" fmla="*/ 2284 w 7246"/>
              <a:gd name="T13" fmla="*/ 2144 h 7996"/>
              <a:gd name="T14" fmla="*/ 334 w 7246"/>
              <a:gd name="T15" fmla="*/ 2176 h 7996"/>
              <a:gd name="T16" fmla="*/ 603 w 7246"/>
              <a:gd name="T17" fmla="*/ 2619 h 7996"/>
              <a:gd name="T18" fmla="*/ 628 w 7246"/>
              <a:gd name="T19" fmla="*/ 4263 h 7996"/>
              <a:gd name="T20" fmla="*/ 23 w 7246"/>
              <a:gd name="T21" fmla="*/ 6235 h 7996"/>
              <a:gd name="T22" fmla="*/ 2034 w 7246"/>
              <a:gd name="T23" fmla="*/ 6697 h 7996"/>
              <a:gd name="T24" fmla="*/ 3446 w 7246"/>
              <a:gd name="T25" fmla="*/ 7542 h 7996"/>
              <a:gd name="T26" fmla="*/ 3696 w 7246"/>
              <a:gd name="T27" fmla="*/ 7996 h 7996"/>
              <a:gd name="T28" fmla="*/ 4697 w 7246"/>
              <a:gd name="T29" fmla="*/ 6324 h 7996"/>
              <a:gd name="T30" fmla="*/ 7127 w 7246"/>
              <a:gd name="T31" fmla="*/ 6315 h 7996"/>
              <a:gd name="T32" fmla="*/ 7244 w 7246"/>
              <a:gd name="T33" fmla="*/ 6112 h 7996"/>
              <a:gd name="T34" fmla="*/ 5742 w 7246"/>
              <a:gd name="T35" fmla="*/ 4148 h 7996"/>
              <a:gd name="T36" fmla="*/ 3786 w 7246"/>
              <a:gd name="T37" fmla="*/ 4063 h 7996"/>
              <a:gd name="T38" fmla="*/ 4691 w 7246"/>
              <a:gd name="T39" fmla="*/ 2327 h 7996"/>
              <a:gd name="T40" fmla="*/ 3623 w 7246"/>
              <a:gd name="T41" fmla="*/ 346 h 7996"/>
              <a:gd name="T42" fmla="*/ 3708 w 7246"/>
              <a:gd name="T43" fmla="*/ 2843 h 7996"/>
              <a:gd name="T44" fmla="*/ 3538 w 7246"/>
              <a:gd name="T45" fmla="*/ 2842 h 7996"/>
              <a:gd name="T46" fmla="*/ 3623 w 7246"/>
              <a:gd name="T47" fmla="*/ 346 h 7996"/>
              <a:gd name="T48" fmla="*/ 2556 w 7246"/>
              <a:gd name="T49" fmla="*/ 2326 h 7996"/>
              <a:gd name="T50" fmla="*/ 3461 w 7246"/>
              <a:gd name="T51" fmla="*/ 4063 h 7996"/>
              <a:gd name="T52" fmla="*/ 1505 w 7246"/>
              <a:gd name="T53" fmla="*/ 4147 h 7996"/>
              <a:gd name="T54" fmla="*/ 2281 w 7246"/>
              <a:gd name="T55" fmla="*/ 6150 h 7996"/>
              <a:gd name="T56" fmla="*/ 1226 w 7246"/>
              <a:gd name="T57" fmla="*/ 4323 h 7996"/>
              <a:gd name="T58" fmla="*/ 2690 w 7246"/>
              <a:gd name="T59" fmla="*/ 4696 h 7996"/>
              <a:gd name="T60" fmla="*/ 2281 w 7246"/>
              <a:gd name="T61" fmla="*/ 6150 h 7996"/>
              <a:gd name="T62" fmla="*/ 3623 w 7246"/>
              <a:gd name="T63" fmla="*/ 7124 h 7996"/>
              <a:gd name="T64" fmla="*/ 2818 w 7246"/>
              <a:gd name="T65" fmla="*/ 5029 h 7996"/>
              <a:gd name="T66" fmla="*/ 4427 w 7246"/>
              <a:gd name="T67" fmla="*/ 5029 h 7996"/>
              <a:gd name="T68" fmla="*/ 4965 w 7246"/>
              <a:gd name="T69" fmla="*/ 6150 h 7996"/>
              <a:gd name="T70" fmla="*/ 4557 w 7246"/>
              <a:gd name="T71" fmla="*/ 4696 h 7996"/>
              <a:gd name="T72" fmla="*/ 6020 w 7246"/>
              <a:gd name="T73" fmla="*/ 4323 h 7996"/>
              <a:gd name="T74" fmla="*/ 4965 w 7246"/>
              <a:gd name="T75" fmla="*/ 615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7246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1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bg1"/>
              </a:solidFill>
            </a:endParaRPr>
          </a:p>
        </p:txBody>
      </p:sp>
      <p:grpSp>
        <p:nvGrpSpPr>
          <p:cNvPr id="36" name="Group 35"/>
          <p:cNvGrpSpPr/>
          <p:nvPr userDrawn="1"/>
        </p:nvGrpSpPr>
        <p:grpSpPr>
          <a:xfrm>
            <a:off x="803276" y="3428999"/>
            <a:ext cx="10585450" cy="56229"/>
            <a:chOff x="550863" y="3429000"/>
            <a:chExt cx="11090275" cy="0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550863" y="3429000"/>
              <a:ext cx="478800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6851650" y="3429000"/>
              <a:ext cx="478948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 userDrawn="1"/>
        </p:nvGrpSpPr>
        <p:grpSpPr>
          <a:xfrm>
            <a:off x="6095999" y="800099"/>
            <a:ext cx="45719" cy="5257801"/>
            <a:chOff x="6096000" y="549274"/>
            <a:chExt cx="0" cy="5759451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6096000" y="549274"/>
              <a:ext cx="0" cy="201600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6096000" y="4292725"/>
              <a:ext cx="0" cy="201600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 Placeholder 5"/>
          <p:cNvSpPr>
            <a:spLocks noGrp="1"/>
          </p:cNvSpPr>
          <p:nvPr>
            <p:ph type="body" sz="quarter" idx="32" hasCustomPrompt="1"/>
          </p:nvPr>
        </p:nvSpPr>
        <p:spPr>
          <a:xfrm>
            <a:off x="1537208" y="811992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Example statistic</a:t>
            </a:r>
            <a:endParaRPr lang="en-GB"/>
          </a:p>
        </p:txBody>
      </p:sp>
      <p:sp>
        <p:nvSpPr>
          <p:cNvPr id="43" name="Text Placeholder 5"/>
          <p:cNvSpPr>
            <a:spLocks noGrp="1"/>
          </p:cNvSpPr>
          <p:nvPr>
            <p:ph type="body" sz="quarter" idx="33" hasCustomPrompt="1"/>
          </p:nvPr>
        </p:nvSpPr>
        <p:spPr>
          <a:xfrm>
            <a:off x="1537207" y="1129810"/>
            <a:ext cx="3039294" cy="1923604"/>
          </a:xfrm>
        </p:spPr>
        <p:txBody>
          <a:bodyPr wrap="square">
            <a:spAutoFit/>
          </a:bodyPr>
          <a:lstStyle>
            <a:lvl1pPr marL="0" indent="0" algn="ctr">
              <a:lnSpc>
                <a:spcPts val="15000"/>
              </a:lnSpc>
              <a:buNone/>
              <a:defRPr sz="14800" b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540</a:t>
            </a:r>
          </a:p>
        </p:txBody>
      </p:sp>
      <p:sp>
        <p:nvSpPr>
          <p:cNvPr id="44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1537208" y="2829554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Enter text below</a:t>
            </a:r>
            <a:endParaRPr lang="en-GB"/>
          </a:p>
        </p:txBody>
      </p:sp>
      <p:sp>
        <p:nvSpPr>
          <p:cNvPr id="45" name="Text Placeholder 5"/>
          <p:cNvSpPr>
            <a:spLocks noGrp="1"/>
          </p:cNvSpPr>
          <p:nvPr>
            <p:ph type="body" sz="quarter" idx="35" hasCustomPrompt="1"/>
          </p:nvPr>
        </p:nvSpPr>
        <p:spPr>
          <a:xfrm>
            <a:off x="7615499" y="811992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Example statistic</a:t>
            </a:r>
            <a:endParaRPr lang="en-GB"/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36" hasCustomPrompt="1"/>
          </p:nvPr>
        </p:nvSpPr>
        <p:spPr>
          <a:xfrm>
            <a:off x="7615498" y="1129810"/>
            <a:ext cx="3039294" cy="1923604"/>
          </a:xfrm>
        </p:spPr>
        <p:txBody>
          <a:bodyPr wrap="square">
            <a:spAutoFit/>
          </a:bodyPr>
          <a:lstStyle>
            <a:lvl1pPr marL="0" indent="0" algn="ctr">
              <a:lnSpc>
                <a:spcPts val="15000"/>
              </a:lnSpc>
              <a:buNone/>
              <a:defRPr sz="14800" b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540</a:t>
            </a:r>
          </a:p>
        </p:txBody>
      </p:sp>
      <p:sp>
        <p:nvSpPr>
          <p:cNvPr id="47" name="Text Placeholder 5"/>
          <p:cNvSpPr>
            <a:spLocks noGrp="1"/>
          </p:cNvSpPr>
          <p:nvPr>
            <p:ph type="body" sz="quarter" idx="37" hasCustomPrompt="1"/>
          </p:nvPr>
        </p:nvSpPr>
        <p:spPr>
          <a:xfrm>
            <a:off x="7615499" y="2829554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Enter text below</a:t>
            </a:r>
            <a:endParaRPr lang="en-GB"/>
          </a:p>
        </p:txBody>
      </p:sp>
      <p:sp>
        <p:nvSpPr>
          <p:cNvPr id="48" name="Text Placeholder 5"/>
          <p:cNvSpPr>
            <a:spLocks noGrp="1"/>
          </p:cNvSpPr>
          <p:nvPr>
            <p:ph type="body" sz="quarter" idx="38" hasCustomPrompt="1"/>
          </p:nvPr>
        </p:nvSpPr>
        <p:spPr>
          <a:xfrm>
            <a:off x="1537208" y="3846364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Example statistic</a:t>
            </a:r>
            <a:endParaRPr lang="en-GB"/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39" hasCustomPrompt="1"/>
          </p:nvPr>
        </p:nvSpPr>
        <p:spPr>
          <a:xfrm>
            <a:off x="1537207" y="4164182"/>
            <a:ext cx="3039294" cy="1923604"/>
          </a:xfrm>
        </p:spPr>
        <p:txBody>
          <a:bodyPr wrap="square">
            <a:spAutoFit/>
          </a:bodyPr>
          <a:lstStyle>
            <a:lvl1pPr marL="0" indent="0" algn="ctr">
              <a:lnSpc>
                <a:spcPts val="15000"/>
              </a:lnSpc>
              <a:buNone/>
              <a:defRPr sz="14800" b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540</a:t>
            </a:r>
          </a:p>
        </p:txBody>
      </p:sp>
      <p:sp>
        <p:nvSpPr>
          <p:cNvPr id="50" name="Text Placeholder 5"/>
          <p:cNvSpPr>
            <a:spLocks noGrp="1"/>
          </p:cNvSpPr>
          <p:nvPr>
            <p:ph type="body" sz="quarter" idx="40" hasCustomPrompt="1"/>
          </p:nvPr>
        </p:nvSpPr>
        <p:spPr>
          <a:xfrm>
            <a:off x="1537208" y="5863926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Enter text below</a:t>
            </a:r>
            <a:endParaRPr lang="en-GB"/>
          </a:p>
        </p:txBody>
      </p:sp>
      <p:sp>
        <p:nvSpPr>
          <p:cNvPr id="51" name="Text Placeholder 5"/>
          <p:cNvSpPr>
            <a:spLocks noGrp="1"/>
          </p:cNvSpPr>
          <p:nvPr>
            <p:ph type="body" sz="quarter" idx="41" hasCustomPrompt="1"/>
          </p:nvPr>
        </p:nvSpPr>
        <p:spPr>
          <a:xfrm>
            <a:off x="7615499" y="3846364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Example statistic</a:t>
            </a:r>
            <a:endParaRPr lang="en-GB"/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42" hasCustomPrompt="1"/>
          </p:nvPr>
        </p:nvSpPr>
        <p:spPr>
          <a:xfrm>
            <a:off x="7615498" y="4164182"/>
            <a:ext cx="3039294" cy="1923604"/>
          </a:xfrm>
        </p:spPr>
        <p:txBody>
          <a:bodyPr wrap="square">
            <a:spAutoFit/>
          </a:bodyPr>
          <a:lstStyle>
            <a:lvl1pPr marL="0" indent="0" algn="ctr">
              <a:lnSpc>
                <a:spcPts val="15000"/>
              </a:lnSpc>
              <a:buNone/>
              <a:defRPr sz="14800" b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540</a:t>
            </a:r>
          </a:p>
        </p:txBody>
      </p:sp>
      <p:sp>
        <p:nvSpPr>
          <p:cNvPr id="53" name="Text Placeholder 5"/>
          <p:cNvSpPr>
            <a:spLocks noGrp="1"/>
          </p:cNvSpPr>
          <p:nvPr>
            <p:ph type="body" sz="quarter" idx="43" hasCustomPrompt="1"/>
          </p:nvPr>
        </p:nvSpPr>
        <p:spPr>
          <a:xfrm>
            <a:off x="7615499" y="5863926"/>
            <a:ext cx="3039294" cy="256480"/>
          </a:xfrm>
        </p:spPr>
        <p:txBody>
          <a:bodyPr wrap="square">
            <a:spAutoFit/>
          </a:bodyPr>
          <a:lstStyle>
            <a:lvl1pPr marL="0" indent="0" algn="ctr">
              <a:lnSpc>
                <a:spcPts val="2000"/>
              </a:lnSpc>
              <a:buNone/>
              <a:defRPr sz="1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Enter text below</a:t>
            </a:r>
            <a:endParaRPr lang="en-GB"/>
          </a:p>
        </p:txBody>
      </p:sp>
      <p:sp>
        <p:nvSpPr>
          <p:cNvPr id="26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5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969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Video/Charts/1 IM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803275" y="800099"/>
            <a:ext cx="10585450" cy="5257801"/>
          </a:xfrm>
          <a:solidFill>
            <a:schemeClr val="bg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16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Click to add Content</a:t>
            </a:r>
          </a:p>
        </p:txBody>
      </p:sp>
      <p:sp>
        <p:nvSpPr>
          <p:cNvPr id="13" name="Footer Placeholder 1"/>
          <p:cNvSpPr>
            <a:spLocks noGrp="1"/>
          </p:cNvSpPr>
          <p:nvPr>
            <p:ph type="ftr" sz="quarter" idx="30"/>
          </p:nvPr>
        </p:nvSpPr>
        <p:spPr>
          <a:xfrm>
            <a:off x="29880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275" y="5572607"/>
            <a:ext cx="5038504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653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803274" y="800100"/>
            <a:ext cx="5166726" cy="52578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6222000" y="800100"/>
            <a:ext cx="5166725" cy="52578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3" name="Footer Placeholder 1"/>
          <p:cNvSpPr>
            <a:spLocks noGrp="1"/>
          </p:cNvSpPr>
          <p:nvPr>
            <p:ph type="ftr" sz="quarter" idx="30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274" y="5572607"/>
            <a:ext cx="5166725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6975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803274" y="800100"/>
            <a:ext cx="5166726" cy="52578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quarter" idx="14" hasCustomPrompt="1"/>
          </p:nvPr>
        </p:nvSpPr>
        <p:spPr>
          <a:xfrm>
            <a:off x="6222000" y="800099"/>
            <a:ext cx="5166725" cy="25020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222000" y="3555000"/>
            <a:ext cx="5166725" cy="2502000"/>
          </a:xfrm>
          <a:solidFill>
            <a:schemeClr val="bg2"/>
          </a:solidFill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7" name="Footer Placeholder 1"/>
          <p:cNvSpPr>
            <a:spLocks noGrp="1"/>
          </p:cNvSpPr>
          <p:nvPr>
            <p:ph type="ftr" sz="quarter" idx="30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274" y="5572607"/>
            <a:ext cx="5166725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305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222000" y="3555000"/>
            <a:ext cx="5166725" cy="2502901"/>
          </a:xfrm>
          <a:solidFill>
            <a:schemeClr val="bg2"/>
          </a:solidFill>
        </p:spPr>
        <p:txBody>
          <a:bodyPr anchor="t" anchorCtr="0"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quarter" idx="16" hasCustomPrompt="1"/>
          </p:nvPr>
        </p:nvSpPr>
        <p:spPr>
          <a:xfrm>
            <a:off x="803274" y="800100"/>
            <a:ext cx="5166726" cy="25020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quarter" idx="17" hasCustomPrompt="1"/>
          </p:nvPr>
        </p:nvSpPr>
        <p:spPr>
          <a:xfrm>
            <a:off x="803274" y="3555000"/>
            <a:ext cx="5166726" cy="2502901"/>
          </a:xfrm>
          <a:solidFill>
            <a:schemeClr val="bg2"/>
          </a:solidFill>
        </p:spPr>
        <p:txBody>
          <a:bodyPr anchor="t" anchorCtr="0"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9" name="Footer Placeholder 1"/>
          <p:cNvSpPr>
            <a:spLocks noGrp="1"/>
          </p:cNvSpPr>
          <p:nvPr>
            <p:ph type="ftr" sz="quarter" idx="30"/>
          </p:nvPr>
        </p:nvSpPr>
        <p:spPr>
          <a:xfrm>
            <a:off x="300038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20" name="Content Placeholder 2"/>
          <p:cNvSpPr>
            <a:spLocks noGrp="1"/>
          </p:cNvSpPr>
          <p:nvPr>
            <p:ph sz="quarter" idx="14" hasCustomPrompt="1"/>
          </p:nvPr>
        </p:nvSpPr>
        <p:spPr>
          <a:xfrm>
            <a:off x="6222594" y="800100"/>
            <a:ext cx="5166132" cy="25020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274" y="5572607"/>
            <a:ext cx="5166725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162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Video/Charts/1 IMG)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803275" y="800099"/>
            <a:ext cx="10585450" cy="5257801"/>
          </a:xfrm>
          <a:solidFill>
            <a:schemeClr val="bg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16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Click to add Content</a:t>
            </a:r>
          </a:p>
        </p:txBody>
      </p:sp>
      <p:sp>
        <p:nvSpPr>
          <p:cNvPr id="13" name="Footer Placeholder 1"/>
          <p:cNvSpPr>
            <a:spLocks noGrp="1"/>
          </p:cNvSpPr>
          <p:nvPr>
            <p:ph type="ftr" sz="quarter" idx="30"/>
          </p:nvPr>
        </p:nvSpPr>
        <p:spPr>
          <a:xfrm>
            <a:off x="298800" y="229500"/>
            <a:ext cx="5545138" cy="1347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275" y="5572607"/>
            <a:ext cx="5038504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899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G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803274" y="800100"/>
            <a:ext cx="5166726" cy="52578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6222000" y="800100"/>
            <a:ext cx="5166725" cy="52578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3" name="Footer Placeholder 1"/>
          <p:cNvSpPr>
            <a:spLocks noGrp="1"/>
          </p:cNvSpPr>
          <p:nvPr>
            <p:ph type="ftr" sz="quarter" idx="30"/>
          </p:nvPr>
        </p:nvSpPr>
        <p:spPr>
          <a:xfrm>
            <a:off x="300038" y="229500"/>
            <a:ext cx="5545138" cy="1347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274" y="5572607"/>
            <a:ext cx="5166725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316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G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803274" y="800100"/>
            <a:ext cx="5166726" cy="52578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quarter" idx="14" hasCustomPrompt="1"/>
          </p:nvPr>
        </p:nvSpPr>
        <p:spPr>
          <a:xfrm>
            <a:off x="6222000" y="800099"/>
            <a:ext cx="5166725" cy="25020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222000" y="3555000"/>
            <a:ext cx="5166725" cy="2502000"/>
          </a:xfrm>
          <a:solidFill>
            <a:schemeClr val="bg2"/>
          </a:solidFill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7" name="Footer Placeholder 1"/>
          <p:cNvSpPr>
            <a:spLocks noGrp="1"/>
          </p:cNvSpPr>
          <p:nvPr>
            <p:ph type="ftr" sz="quarter" idx="30"/>
          </p:nvPr>
        </p:nvSpPr>
        <p:spPr>
          <a:xfrm>
            <a:off x="300038" y="229500"/>
            <a:ext cx="5545138" cy="1347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274" y="5572607"/>
            <a:ext cx="5166725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-Copy/2xImage/Pull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9"/>
          <p:cNvSpPr>
            <a:spLocks noGrp="1"/>
          </p:cNvSpPr>
          <p:nvPr>
            <p:ph type="pic" sz="quarter" idx="30" hasCustomPrompt="1"/>
          </p:nvPr>
        </p:nvSpPr>
        <p:spPr>
          <a:xfrm>
            <a:off x="6096000" y="0"/>
            <a:ext cx="6096000" cy="68580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 or Colour</a:t>
            </a:r>
          </a:p>
        </p:txBody>
      </p:sp>
      <p:sp>
        <p:nvSpPr>
          <p:cNvPr id="13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803275" y="1296000"/>
            <a:ext cx="4032250" cy="769441"/>
          </a:xfrm>
        </p:spPr>
        <p:txBody>
          <a:bodyPr wrap="square" rIns="4680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br>
              <a:rPr lang="en-GB"/>
            </a:br>
            <a:endParaRPr lang="en-GB"/>
          </a:p>
        </p:txBody>
      </p:sp>
      <p:sp>
        <p:nvSpPr>
          <p:cNvPr id="15" name="Content Placeholder 1"/>
          <p:cNvSpPr>
            <a:spLocks noGrp="1"/>
          </p:cNvSpPr>
          <p:nvPr>
            <p:ph sz="quarter" idx="21"/>
          </p:nvPr>
        </p:nvSpPr>
        <p:spPr>
          <a:xfrm>
            <a:off x="803291" y="2318400"/>
            <a:ext cx="4032500" cy="1282402"/>
          </a:xfrm>
        </p:spPr>
        <p:txBody>
          <a:bodyPr wrap="square" rIns="4680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799200"/>
            <a:ext cx="4032250" cy="493340"/>
          </a:xfrm>
        </p:spPr>
        <p:txBody>
          <a:bodyPr rIns="46800"/>
          <a:lstStyle/>
          <a:p>
            <a:r>
              <a:rPr lang="en-US"/>
              <a:t>Click to add title</a:t>
            </a:r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31" hasCustomPrompt="1"/>
          </p:nvPr>
        </p:nvSpPr>
        <p:spPr>
          <a:xfrm>
            <a:off x="5591175" y="800100"/>
            <a:ext cx="5797550" cy="252095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32" hasCustomPrompt="1"/>
          </p:nvPr>
        </p:nvSpPr>
        <p:spPr>
          <a:xfrm>
            <a:off x="5591175" y="3537225"/>
            <a:ext cx="5797550" cy="2515037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3"/>
          </p:nvPr>
        </p:nvSpPr>
        <p:spPr>
          <a:xfrm>
            <a:off x="298800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803275" y="5872992"/>
            <a:ext cx="4032250" cy="128240"/>
          </a:xfrm>
        </p:spPr>
        <p:txBody>
          <a:bodyPr wrap="square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US"/>
              <a:t>Click to add source</a:t>
            </a:r>
            <a:endParaRPr lang="en-GB"/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903" y="5336136"/>
            <a:ext cx="4031580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>
                <a:solidFill>
                  <a:schemeClr val="tx1"/>
                </a:solidFill>
              </a:defRPr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</a:p>
        </p:txBody>
      </p:sp>
      <p:sp>
        <p:nvSpPr>
          <p:cNvPr id="22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611019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G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222000" y="3555000"/>
            <a:ext cx="5166725" cy="2502901"/>
          </a:xfrm>
          <a:solidFill>
            <a:schemeClr val="bg2"/>
          </a:solidFill>
        </p:spPr>
        <p:txBody>
          <a:bodyPr anchor="t" anchorCtr="0"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quarter" idx="16" hasCustomPrompt="1"/>
          </p:nvPr>
        </p:nvSpPr>
        <p:spPr>
          <a:xfrm>
            <a:off x="803274" y="800100"/>
            <a:ext cx="5166726" cy="25020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quarter" idx="17" hasCustomPrompt="1"/>
          </p:nvPr>
        </p:nvSpPr>
        <p:spPr>
          <a:xfrm>
            <a:off x="803274" y="3555000"/>
            <a:ext cx="5166726" cy="2502901"/>
          </a:xfrm>
          <a:solidFill>
            <a:schemeClr val="bg2"/>
          </a:solidFill>
        </p:spPr>
        <p:txBody>
          <a:bodyPr anchor="t" anchorCtr="0"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19" name="Footer Placeholder 1"/>
          <p:cNvSpPr>
            <a:spLocks noGrp="1"/>
          </p:cNvSpPr>
          <p:nvPr>
            <p:ph type="ftr" sz="quarter" idx="30"/>
          </p:nvPr>
        </p:nvSpPr>
        <p:spPr>
          <a:xfrm>
            <a:off x="300038" y="229500"/>
            <a:ext cx="5545138" cy="1347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20" name="Content Placeholder 2"/>
          <p:cNvSpPr>
            <a:spLocks noGrp="1"/>
          </p:cNvSpPr>
          <p:nvPr>
            <p:ph sz="quarter" idx="14" hasCustomPrompt="1"/>
          </p:nvPr>
        </p:nvSpPr>
        <p:spPr>
          <a:xfrm>
            <a:off x="6222594" y="800100"/>
            <a:ext cx="5166132" cy="2502000"/>
          </a:xfrm>
          <a:solidFill>
            <a:schemeClr val="bg2"/>
          </a:solid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Content</a:t>
            </a:r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803274" y="5572607"/>
            <a:ext cx="5166725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/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AC3490-845D-4067-82AE-9B08F414009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reeform 5"/>
          <p:cNvSpPr>
            <a:spLocks noChangeAspect="1" noEditPoints="1"/>
          </p:cNvSpPr>
          <p:nvPr userDrawn="1"/>
        </p:nvSpPr>
        <p:spPr bwMode="auto">
          <a:xfrm>
            <a:off x="247173" y="6164140"/>
            <a:ext cx="1519463" cy="540000"/>
          </a:xfrm>
          <a:custGeom>
            <a:avLst/>
            <a:gdLst>
              <a:gd name="T0" fmla="*/ 3506 w 22502"/>
              <a:gd name="T1" fmla="*/ 44 h 7996"/>
              <a:gd name="T2" fmla="*/ 2034 w 22502"/>
              <a:gd name="T3" fmla="*/ 6697 h 7996"/>
              <a:gd name="T4" fmla="*/ 5742 w 22502"/>
              <a:gd name="T5" fmla="*/ 4148 h 7996"/>
              <a:gd name="T6" fmla="*/ 3623 w 22502"/>
              <a:gd name="T7" fmla="*/ 346 h 7996"/>
              <a:gd name="T8" fmla="*/ 2690 w 22502"/>
              <a:gd name="T9" fmla="*/ 4696 h 7996"/>
              <a:gd name="T10" fmla="*/ 4557 w 22502"/>
              <a:gd name="T11" fmla="*/ 4696 h 7996"/>
              <a:gd name="T12" fmla="*/ 8460 w 22502"/>
              <a:gd name="T13" fmla="*/ 3611 h 7996"/>
              <a:gd name="T14" fmla="*/ 10151 w 22502"/>
              <a:gd name="T15" fmla="*/ 4703 h 7996"/>
              <a:gd name="T16" fmla="*/ 10985 w 22502"/>
              <a:gd name="T17" fmla="*/ 4937 h 7996"/>
              <a:gd name="T18" fmla="*/ 11222 w 22502"/>
              <a:gd name="T19" fmla="*/ 4268 h 7996"/>
              <a:gd name="T20" fmla="*/ 11600 w 22502"/>
              <a:gd name="T21" fmla="*/ 3838 h 7996"/>
              <a:gd name="T22" fmla="*/ 13447 w 22502"/>
              <a:gd name="T23" fmla="*/ 4102 h 7996"/>
              <a:gd name="T24" fmla="*/ 12569 w 22502"/>
              <a:gd name="T25" fmla="*/ 3838 h 7996"/>
              <a:gd name="T26" fmla="*/ 14117 w 22502"/>
              <a:gd name="T27" fmla="*/ 4005 h 7996"/>
              <a:gd name="T28" fmla="*/ 14768 w 22502"/>
              <a:gd name="T29" fmla="*/ 5104 h 7996"/>
              <a:gd name="T30" fmla="*/ 17424 w 22502"/>
              <a:gd name="T31" fmla="*/ 4370 h 7996"/>
              <a:gd name="T32" fmla="*/ 18091 w 22502"/>
              <a:gd name="T33" fmla="*/ 4908 h 7996"/>
              <a:gd name="T34" fmla="*/ 18225 w 22502"/>
              <a:gd name="T35" fmla="*/ 4908 h 7996"/>
              <a:gd name="T36" fmla="*/ 18689 w 22502"/>
              <a:gd name="T37" fmla="*/ 3374 h 7996"/>
              <a:gd name="T38" fmla="*/ 18866 w 22502"/>
              <a:gd name="T39" fmla="*/ 3838 h 7996"/>
              <a:gd name="T40" fmla="*/ 20873 w 22502"/>
              <a:gd name="T41" fmla="*/ 4712 h 7996"/>
              <a:gd name="T42" fmla="*/ 20161 w 22502"/>
              <a:gd name="T43" fmla="*/ 4162 h 7996"/>
              <a:gd name="T44" fmla="*/ 22502 w 22502"/>
              <a:gd name="T45" fmla="*/ 4712 h 7996"/>
              <a:gd name="T46" fmla="*/ 21145 w 22502"/>
              <a:gd name="T47" fmla="*/ 4712 h 7996"/>
              <a:gd name="T48" fmla="*/ 8275 w 22502"/>
              <a:gd name="T49" fmla="*/ 2600 h 7996"/>
              <a:gd name="T50" fmla="*/ 10338 w 22502"/>
              <a:gd name="T51" fmla="*/ 1508 h 7996"/>
              <a:gd name="T52" fmla="*/ 10485 w 22502"/>
              <a:gd name="T53" fmla="*/ 2060 h 7996"/>
              <a:gd name="T54" fmla="*/ 11208 w 22502"/>
              <a:gd name="T55" fmla="*/ 2147 h 7996"/>
              <a:gd name="T56" fmla="*/ 12590 w 22502"/>
              <a:gd name="T57" fmla="*/ 1697 h 7996"/>
              <a:gd name="T58" fmla="*/ 12376 w 22502"/>
              <a:gd name="T59" fmla="*/ 2609 h 7996"/>
              <a:gd name="T60" fmla="*/ 13763 w 22502"/>
              <a:gd name="T61" fmla="*/ 2836 h 7996"/>
              <a:gd name="T62" fmla="*/ 14260 w 22502"/>
              <a:gd name="T63" fmla="*/ 2436 h 7996"/>
              <a:gd name="T64" fmla="*/ 14825 w 22502"/>
              <a:gd name="T65" fmla="*/ 2215 h 7996"/>
              <a:gd name="T66" fmla="*/ 16878 w 22502"/>
              <a:gd name="T67" fmla="*/ 2483 h 7996"/>
              <a:gd name="T68" fmla="*/ 16347 w 22502"/>
              <a:gd name="T69" fmla="*/ 1902 h 7996"/>
              <a:gd name="T70" fmla="*/ 17985 w 22502"/>
              <a:gd name="T71" fmla="*/ 2490 h 7996"/>
              <a:gd name="T72" fmla="*/ 17032 w 22502"/>
              <a:gd name="T73" fmla="*/ 2040 h 7996"/>
              <a:gd name="T74" fmla="*/ 18601 w 22502"/>
              <a:gd name="T75" fmla="*/ 2834 h 7996"/>
              <a:gd name="T76" fmla="*/ 18570 w 22502"/>
              <a:gd name="T77" fmla="*/ 2494 h 7996"/>
              <a:gd name="T78" fmla="*/ 19827 w 22502"/>
              <a:gd name="T79" fmla="*/ 2166 h 7996"/>
              <a:gd name="T80" fmla="*/ 20882 w 22502"/>
              <a:gd name="T81" fmla="*/ 2609 h 7996"/>
              <a:gd name="T82" fmla="*/ 9073 w 22502"/>
              <a:gd name="T83" fmla="*/ 7042 h 7996"/>
              <a:gd name="T84" fmla="*/ 9485 w 22502"/>
              <a:gd name="T85" fmla="*/ 6420 h 7996"/>
              <a:gd name="T86" fmla="*/ 10987 w 22502"/>
              <a:gd name="T87" fmla="*/ 6871 h 7996"/>
              <a:gd name="T88" fmla="*/ 9870 w 22502"/>
              <a:gd name="T89" fmla="*/ 7010 h 7996"/>
              <a:gd name="T90" fmla="*/ 11284 w 22502"/>
              <a:gd name="T91" fmla="*/ 6871 h 7996"/>
              <a:gd name="T92" fmla="*/ 12401 w 22502"/>
              <a:gd name="T93" fmla="*/ 6726 h 7996"/>
              <a:gd name="T94" fmla="*/ 11955 w 22502"/>
              <a:gd name="T95" fmla="*/ 6100 h 7996"/>
              <a:gd name="T96" fmla="*/ 13159 w 22502"/>
              <a:gd name="T97" fmla="*/ 6830 h 7996"/>
              <a:gd name="T98" fmla="*/ 13937 w 22502"/>
              <a:gd name="T99" fmla="*/ 6391 h 7996"/>
              <a:gd name="T100" fmla="*/ 14217 w 22502"/>
              <a:gd name="T101" fmla="*/ 6871 h 7996"/>
              <a:gd name="T102" fmla="*/ 15298 w 22502"/>
              <a:gd name="T103" fmla="*/ 6235 h 7996"/>
              <a:gd name="T104" fmla="*/ 15807 w 22502"/>
              <a:gd name="T105" fmla="*/ 6722 h 7996"/>
              <a:gd name="T106" fmla="*/ 16683 w 22502"/>
              <a:gd name="T107" fmla="*/ 6871 h 7996"/>
              <a:gd name="T108" fmla="*/ 16302 w 22502"/>
              <a:gd name="T109" fmla="*/ 5713 h 7996"/>
              <a:gd name="T110" fmla="*/ 16874 w 22502"/>
              <a:gd name="T111" fmla="*/ 6717 h 7996"/>
              <a:gd name="T112" fmla="*/ 17063 w 22502"/>
              <a:gd name="T113" fmla="*/ 6720 h 7996"/>
              <a:gd name="T114" fmla="*/ 18229 w 22502"/>
              <a:gd name="T115" fmla="*/ 6100 h 7996"/>
              <a:gd name="T116" fmla="*/ 17977 w 22502"/>
              <a:gd name="T117" fmla="*/ 713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502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0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  <a:moveTo>
                  <a:pt x="8717" y="3611"/>
                </a:moveTo>
                <a:lnTo>
                  <a:pt x="8717" y="4703"/>
                </a:lnTo>
                <a:lnTo>
                  <a:pt x="8897" y="4703"/>
                </a:lnTo>
                <a:lnTo>
                  <a:pt x="8897" y="4908"/>
                </a:lnTo>
                <a:lnTo>
                  <a:pt x="8275" y="4908"/>
                </a:lnTo>
                <a:lnTo>
                  <a:pt x="8275" y="4703"/>
                </a:lnTo>
                <a:lnTo>
                  <a:pt x="8460" y="4703"/>
                </a:lnTo>
                <a:lnTo>
                  <a:pt x="8460" y="3611"/>
                </a:lnTo>
                <a:lnTo>
                  <a:pt x="8275" y="3611"/>
                </a:lnTo>
                <a:lnTo>
                  <a:pt x="8275" y="3406"/>
                </a:lnTo>
                <a:lnTo>
                  <a:pt x="8958" y="3406"/>
                </a:lnTo>
                <a:lnTo>
                  <a:pt x="9201" y="4176"/>
                </a:lnTo>
                <a:cubicBezTo>
                  <a:pt x="9257" y="4356"/>
                  <a:pt x="9275" y="4428"/>
                  <a:pt x="9307" y="4601"/>
                </a:cubicBezTo>
                <a:cubicBezTo>
                  <a:pt x="9320" y="4529"/>
                  <a:pt x="9329" y="4478"/>
                  <a:pt x="9336" y="4453"/>
                </a:cubicBezTo>
                <a:cubicBezTo>
                  <a:pt x="9343" y="4428"/>
                  <a:pt x="9374" y="4322"/>
                  <a:pt x="9424" y="4162"/>
                </a:cubicBezTo>
                <a:lnTo>
                  <a:pt x="9658" y="3406"/>
                </a:lnTo>
                <a:lnTo>
                  <a:pt x="10338" y="3406"/>
                </a:lnTo>
                <a:lnTo>
                  <a:pt x="10338" y="3611"/>
                </a:lnTo>
                <a:lnTo>
                  <a:pt x="10151" y="3611"/>
                </a:lnTo>
                <a:lnTo>
                  <a:pt x="10151" y="4703"/>
                </a:lnTo>
                <a:lnTo>
                  <a:pt x="10338" y="4703"/>
                </a:lnTo>
                <a:lnTo>
                  <a:pt x="10338" y="4908"/>
                </a:lnTo>
                <a:lnTo>
                  <a:pt x="9678" y="4908"/>
                </a:lnTo>
                <a:lnTo>
                  <a:pt x="9678" y="4703"/>
                </a:lnTo>
                <a:lnTo>
                  <a:pt x="9856" y="4703"/>
                </a:lnTo>
                <a:lnTo>
                  <a:pt x="9856" y="3611"/>
                </a:lnTo>
                <a:lnTo>
                  <a:pt x="9424" y="4908"/>
                </a:lnTo>
                <a:lnTo>
                  <a:pt x="9142" y="4908"/>
                </a:lnTo>
                <a:lnTo>
                  <a:pt x="8717" y="3611"/>
                </a:lnTo>
                <a:close/>
                <a:moveTo>
                  <a:pt x="11510" y="4586"/>
                </a:moveTo>
                <a:cubicBezTo>
                  <a:pt x="11496" y="4651"/>
                  <a:pt x="11463" y="4716"/>
                  <a:pt x="11406" y="4782"/>
                </a:cubicBezTo>
                <a:cubicBezTo>
                  <a:pt x="11316" y="4885"/>
                  <a:pt x="11177" y="4937"/>
                  <a:pt x="10985" y="4937"/>
                </a:cubicBezTo>
                <a:cubicBezTo>
                  <a:pt x="10632" y="4937"/>
                  <a:pt x="10416" y="4721"/>
                  <a:pt x="10416" y="4370"/>
                </a:cubicBezTo>
                <a:cubicBezTo>
                  <a:pt x="10416" y="4016"/>
                  <a:pt x="10627" y="3800"/>
                  <a:pt x="10974" y="3800"/>
                </a:cubicBezTo>
                <a:cubicBezTo>
                  <a:pt x="11341" y="3800"/>
                  <a:pt x="11523" y="3998"/>
                  <a:pt x="11523" y="4401"/>
                </a:cubicBezTo>
                <a:lnTo>
                  <a:pt x="11523" y="4448"/>
                </a:lnTo>
                <a:lnTo>
                  <a:pt x="10717" y="4448"/>
                </a:lnTo>
                <a:cubicBezTo>
                  <a:pt x="10729" y="4631"/>
                  <a:pt x="10826" y="4732"/>
                  <a:pt x="10990" y="4732"/>
                </a:cubicBezTo>
                <a:cubicBezTo>
                  <a:pt x="11114" y="4732"/>
                  <a:pt x="11195" y="4680"/>
                  <a:pt x="11222" y="4586"/>
                </a:cubicBezTo>
                <a:lnTo>
                  <a:pt x="11510" y="4586"/>
                </a:lnTo>
                <a:close/>
                <a:moveTo>
                  <a:pt x="11222" y="4268"/>
                </a:moveTo>
                <a:cubicBezTo>
                  <a:pt x="11215" y="4097"/>
                  <a:pt x="11129" y="4005"/>
                  <a:pt x="10979" y="4005"/>
                </a:cubicBezTo>
                <a:cubicBezTo>
                  <a:pt x="10830" y="4005"/>
                  <a:pt x="10740" y="4097"/>
                  <a:pt x="10724" y="4268"/>
                </a:cubicBezTo>
                <a:lnTo>
                  <a:pt x="11222" y="4268"/>
                </a:lnTo>
                <a:close/>
                <a:moveTo>
                  <a:pt x="12086" y="4597"/>
                </a:moveTo>
                <a:cubicBezTo>
                  <a:pt x="12086" y="4667"/>
                  <a:pt x="12088" y="4682"/>
                  <a:pt x="12106" y="4701"/>
                </a:cubicBezTo>
                <a:cubicBezTo>
                  <a:pt x="12122" y="4721"/>
                  <a:pt x="12149" y="4732"/>
                  <a:pt x="12176" y="4732"/>
                </a:cubicBezTo>
                <a:cubicBezTo>
                  <a:pt x="12214" y="4732"/>
                  <a:pt x="12246" y="4710"/>
                  <a:pt x="12259" y="4671"/>
                </a:cubicBezTo>
                <a:cubicBezTo>
                  <a:pt x="12266" y="4649"/>
                  <a:pt x="12268" y="4626"/>
                  <a:pt x="12271" y="4543"/>
                </a:cubicBezTo>
                <a:lnTo>
                  <a:pt x="12458" y="4543"/>
                </a:lnTo>
                <a:cubicBezTo>
                  <a:pt x="12458" y="4658"/>
                  <a:pt x="12455" y="4685"/>
                  <a:pt x="12437" y="4743"/>
                </a:cubicBezTo>
                <a:cubicBezTo>
                  <a:pt x="12401" y="4872"/>
                  <a:pt x="12293" y="4937"/>
                  <a:pt x="12118" y="4937"/>
                </a:cubicBezTo>
                <a:cubicBezTo>
                  <a:pt x="11888" y="4937"/>
                  <a:pt x="11778" y="4822"/>
                  <a:pt x="11778" y="4579"/>
                </a:cubicBezTo>
                <a:lnTo>
                  <a:pt x="11778" y="4034"/>
                </a:lnTo>
                <a:lnTo>
                  <a:pt x="11600" y="4034"/>
                </a:lnTo>
                <a:lnTo>
                  <a:pt x="11600" y="3838"/>
                </a:lnTo>
                <a:lnTo>
                  <a:pt x="11778" y="3838"/>
                </a:lnTo>
                <a:lnTo>
                  <a:pt x="11778" y="3620"/>
                </a:lnTo>
                <a:lnTo>
                  <a:pt x="12086" y="3514"/>
                </a:lnTo>
                <a:lnTo>
                  <a:pt x="12086" y="3838"/>
                </a:lnTo>
                <a:lnTo>
                  <a:pt x="12394" y="3838"/>
                </a:lnTo>
                <a:lnTo>
                  <a:pt x="12394" y="4034"/>
                </a:lnTo>
                <a:lnTo>
                  <a:pt x="12086" y="4034"/>
                </a:lnTo>
                <a:lnTo>
                  <a:pt x="12086" y="4597"/>
                </a:lnTo>
                <a:close/>
                <a:moveTo>
                  <a:pt x="13022" y="4088"/>
                </a:moveTo>
                <a:cubicBezTo>
                  <a:pt x="13051" y="3922"/>
                  <a:pt x="13188" y="3800"/>
                  <a:pt x="13350" y="3800"/>
                </a:cubicBezTo>
                <a:cubicBezTo>
                  <a:pt x="13393" y="3800"/>
                  <a:pt x="13418" y="3811"/>
                  <a:pt x="13447" y="3838"/>
                </a:cubicBezTo>
                <a:lnTo>
                  <a:pt x="13447" y="4102"/>
                </a:lnTo>
                <a:cubicBezTo>
                  <a:pt x="13402" y="4090"/>
                  <a:pt x="13377" y="4088"/>
                  <a:pt x="13343" y="4088"/>
                </a:cubicBezTo>
                <a:cubicBezTo>
                  <a:pt x="13260" y="4088"/>
                  <a:pt x="13193" y="4111"/>
                  <a:pt x="13138" y="4158"/>
                </a:cubicBezTo>
                <a:cubicBezTo>
                  <a:pt x="13069" y="4219"/>
                  <a:pt x="13039" y="4295"/>
                  <a:pt x="13039" y="4417"/>
                </a:cubicBezTo>
                <a:lnTo>
                  <a:pt x="13039" y="4712"/>
                </a:lnTo>
                <a:lnTo>
                  <a:pt x="13233" y="4712"/>
                </a:lnTo>
                <a:lnTo>
                  <a:pt x="13233" y="4908"/>
                </a:lnTo>
                <a:lnTo>
                  <a:pt x="12569" y="4908"/>
                </a:lnTo>
                <a:lnTo>
                  <a:pt x="12569" y="4712"/>
                </a:lnTo>
                <a:lnTo>
                  <a:pt x="12731" y="4712"/>
                </a:lnTo>
                <a:lnTo>
                  <a:pt x="12731" y="4034"/>
                </a:lnTo>
                <a:lnTo>
                  <a:pt x="12569" y="4034"/>
                </a:lnTo>
                <a:lnTo>
                  <a:pt x="12569" y="3838"/>
                </a:lnTo>
                <a:lnTo>
                  <a:pt x="13021" y="3838"/>
                </a:lnTo>
                <a:lnTo>
                  <a:pt x="13021" y="4088"/>
                </a:lnTo>
                <a:lnTo>
                  <a:pt x="13022" y="4088"/>
                </a:lnTo>
                <a:close/>
                <a:moveTo>
                  <a:pt x="14712" y="4370"/>
                </a:moveTo>
                <a:cubicBezTo>
                  <a:pt x="14712" y="4712"/>
                  <a:pt x="14477" y="4937"/>
                  <a:pt x="14119" y="4937"/>
                </a:cubicBezTo>
                <a:cubicBezTo>
                  <a:pt x="13752" y="4937"/>
                  <a:pt x="13521" y="4714"/>
                  <a:pt x="13521" y="4358"/>
                </a:cubicBezTo>
                <a:cubicBezTo>
                  <a:pt x="13521" y="4023"/>
                  <a:pt x="13757" y="3800"/>
                  <a:pt x="14115" y="3800"/>
                </a:cubicBezTo>
                <a:cubicBezTo>
                  <a:pt x="14480" y="3800"/>
                  <a:pt x="14712" y="4020"/>
                  <a:pt x="14712" y="4370"/>
                </a:cubicBezTo>
                <a:close/>
                <a:moveTo>
                  <a:pt x="13838" y="4363"/>
                </a:moveTo>
                <a:cubicBezTo>
                  <a:pt x="13838" y="4592"/>
                  <a:pt x="13944" y="4732"/>
                  <a:pt x="14115" y="4732"/>
                </a:cubicBezTo>
                <a:cubicBezTo>
                  <a:pt x="14293" y="4732"/>
                  <a:pt x="14394" y="4599"/>
                  <a:pt x="14394" y="4361"/>
                </a:cubicBezTo>
                <a:cubicBezTo>
                  <a:pt x="14394" y="4138"/>
                  <a:pt x="14291" y="4005"/>
                  <a:pt x="14117" y="4005"/>
                </a:cubicBezTo>
                <a:cubicBezTo>
                  <a:pt x="13946" y="4005"/>
                  <a:pt x="13838" y="4142"/>
                  <a:pt x="13838" y="4363"/>
                </a:cubicBezTo>
                <a:close/>
                <a:moveTo>
                  <a:pt x="15216" y="4070"/>
                </a:moveTo>
                <a:cubicBezTo>
                  <a:pt x="15234" y="3985"/>
                  <a:pt x="15259" y="3946"/>
                  <a:pt x="15324" y="3892"/>
                </a:cubicBezTo>
                <a:cubicBezTo>
                  <a:pt x="15398" y="3829"/>
                  <a:pt x="15493" y="3800"/>
                  <a:pt x="15614" y="3800"/>
                </a:cubicBezTo>
                <a:cubicBezTo>
                  <a:pt x="15930" y="3800"/>
                  <a:pt x="16105" y="4005"/>
                  <a:pt x="16105" y="4365"/>
                </a:cubicBezTo>
                <a:cubicBezTo>
                  <a:pt x="16105" y="4732"/>
                  <a:pt x="15925" y="4937"/>
                  <a:pt x="15605" y="4937"/>
                </a:cubicBezTo>
                <a:cubicBezTo>
                  <a:pt x="15419" y="4937"/>
                  <a:pt x="15292" y="4863"/>
                  <a:pt x="15234" y="4714"/>
                </a:cubicBezTo>
                <a:lnTo>
                  <a:pt x="15234" y="5104"/>
                </a:lnTo>
                <a:lnTo>
                  <a:pt x="15409" y="5104"/>
                </a:lnTo>
                <a:lnTo>
                  <a:pt x="15409" y="5300"/>
                </a:lnTo>
                <a:lnTo>
                  <a:pt x="14768" y="5300"/>
                </a:lnTo>
                <a:lnTo>
                  <a:pt x="14768" y="5104"/>
                </a:lnTo>
                <a:lnTo>
                  <a:pt x="14925" y="5104"/>
                </a:lnTo>
                <a:lnTo>
                  <a:pt x="14925" y="4034"/>
                </a:lnTo>
                <a:lnTo>
                  <a:pt x="14768" y="4034"/>
                </a:lnTo>
                <a:lnTo>
                  <a:pt x="14768" y="3838"/>
                </a:lnTo>
                <a:lnTo>
                  <a:pt x="15216" y="3838"/>
                </a:lnTo>
                <a:lnTo>
                  <a:pt x="15216" y="4070"/>
                </a:lnTo>
                <a:close/>
                <a:moveTo>
                  <a:pt x="15227" y="4365"/>
                </a:moveTo>
                <a:cubicBezTo>
                  <a:pt x="15227" y="4599"/>
                  <a:pt x="15331" y="4732"/>
                  <a:pt x="15513" y="4732"/>
                </a:cubicBezTo>
                <a:cubicBezTo>
                  <a:pt x="15691" y="4732"/>
                  <a:pt x="15788" y="4604"/>
                  <a:pt x="15788" y="4370"/>
                </a:cubicBezTo>
                <a:cubicBezTo>
                  <a:pt x="15788" y="4135"/>
                  <a:pt x="15691" y="4005"/>
                  <a:pt x="15520" y="4005"/>
                </a:cubicBezTo>
                <a:cubicBezTo>
                  <a:pt x="15337" y="4005"/>
                  <a:pt x="15227" y="4140"/>
                  <a:pt x="15227" y="4365"/>
                </a:cubicBezTo>
                <a:close/>
                <a:moveTo>
                  <a:pt x="17424" y="4370"/>
                </a:moveTo>
                <a:cubicBezTo>
                  <a:pt x="17424" y="4712"/>
                  <a:pt x="17189" y="4937"/>
                  <a:pt x="16831" y="4937"/>
                </a:cubicBezTo>
                <a:cubicBezTo>
                  <a:pt x="16464" y="4937"/>
                  <a:pt x="16233" y="4714"/>
                  <a:pt x="16233" y="4358"/>
                </a:cubicBezTo>
                <a:cubicBezTo>
                  <a:pt x="16233" y="4023"/>
                  <a:pt x="16469" y="3800"/>
                  <a:pt x="16827" y="3800"/>
                </a:cubicBezTo>
                <a:cubicBezTo>
                  <a:pt x="17192" y="3800"/>
                  <a:pt x="17424" y="4020"/>
                  <a:pt x="17424" y="4370"/>
                </a:cubicBezTo>
                <a:close/>
                <a:moveTo>
                  <a:pt x="16550" y="4363"/>
                </a:moveTo>
                <a:cubicBezTo>
                  <a:pt x="16550" y="4592"/>
                  <a:pt x="16656" y="4732"/>
                  <a:pt x="16827" y="4732"/>
                </a:cubicBezTo>
                <a:cubicBezTo>
                  <a:pt x="17005" y="4732"/>
                  <a:pt x="17106" y="4599"/>
                  <a:pt x="17106" y="4361"/>
                </a:cubicBezTo>
                <a:cubicBezTo>
                  <a:pt x="17106" y="4138"/>
                  <a:pt x="17003" y="4005"/>
                  <a:pt x="16829" y="4005"/>
                </a:cubicBezTo>
                <a:cubicBezTo>
                  <a:pt x="16658" y="4005"/>
                  <a:pt x="16550" y="4142"/>
                  <a:pt x="16550" y="4363"/>
                </a:cubicBezTo>
                <a:close/>
                <a:moveTo>
                  <a:pt x="17942" y="4712"/>
                </a:moveTo>
                <a:lnTo>
                  <a:pt x="18091" y="4712"/>
                </a:lnTo>
                <a:lnTo>
                  <a:pt x="18091" y="4908"/>
                </a:lnTo>
                <a:lnTo>
                  <a:pt x="17476" y="4908"/>
                </a:lnTo>
                <a:lnTo>
                  <a:pt x="17476" y="4712"/>
                </a:lnTo>
                <a:lnTo>
                  <a:pt x="17634" y="4712"/>
                </a:lnTo>
                <a:lnTo>
                  <a:pt x="17634" y="3570"/>
                </a:lnTo>
                <a:lnTo>
                  <a:pt x="17476" y="3570"/>
                </a:lnTo>
                <a:lnTo>
                  <a:pt x="17476" y="3374"/>
                </a:lnTo>
                <a:lnTo>
                  <a:pt x="17942" y="3374"/>
                </a:lnTo>
                <a:lnTo>
                  <a:pt x="17942" y="4712"/>
                </a:lnTo>
                <a:close/>
                <a:moveTo>
                  <a:pt x="18686" y="4712"/>
                </a:moveTo>
                <a:lnTo>
                  <a:pt x="18828" y="4712"/>
                </a:lnTo>
                <a:lnTo>
                  <a:pt x="18828" y="4908"/>
                </a:lnTo>
                <a:lnTo>
                  <a:pt x="18225" y="4908"/>
                </a:lnTo>
                <a:lnTo>
                  <a:pt x="18225" y="4712"/>
                </a:lnTo>
                <a:lnTo>
                  <a:pt x="18378" y="4712"/>
                </a:lnTo>
                <a:lnTo>
                  <a:pt x="18378" y="4034"/>
                </a:lnTo>
                <a:lnTo>
                  <a:pt x="18225" y="4034"/>
                </a:lnTo>
                <a:lnTo>
                  <a:pt x="18225" y="3838"/>
                </a:lnTo>
                <a:lnTo>
                  <a:pt x="18686" y="3838"/>
                </a:lnTo>
                <a:lnTo>
                  <a:pt x="18686" y="4712"/>
                </a:lnTo>
                <a:close/>
                <a:moveTo>
                  <a:pt x="18689" y="3374"/>
                </a:moveTo>
                <a:lnTo>
                  <a:pt x="18689" y="3660"/>
                </a:lnTo>
                <a:lnTo>
                  <a:pt x="18369" y="3660"/>
                </a:lnTo>
                <a:lnTo>
                  <a:pt x="18369" y="3374"/>
                </a:lnTo>
                <a:lnTo>
                  <a:pt x="18689" y="3374"/>
                </a:lnTo>
                <a:close/>
                <a:moveTo>
                  <a:pt x="19352" y="4597"/>
                </a:moveTo>
                <a:cubicBezTo>
                  <a:pt x="19352" y="4667"/>
                  <a:pt x="19354" y="4682"/>
                  <a:pt x="19372" y="4701"/>
                </a:cubicBezTo>
                <a:cubicBezTo>
                  <a:pt x="19388" y="4721"/>
                  <a:pt x="19415" y="4732"/>
                  <a:pt x="19442" y="4732"/>
                </a:cubicBezTo>
                <a:cubicBezTo>
                  <a:pt x="19480" y="4732"/>
                  <a:pt x="19512" y="4710"/>
                  <a:pt x="19525" y="4671"/>
                </a:cubicBezTo>
                <a:cubicBezTo>
                  <a:pt x="19532" y="4649"/>
                  <a:pt x="19534" y="4626"/>
                  <a:pt x="19537" y="4543"/>
                </a:cubicBezTo>
                <a:lnTo>
                  <a:pt x="19724" y="4543"/>
                </a:lnTo>
                <a:cubicBezTo>
                  <a:pt x="19724" y="4658"/>
                  <a:pt x="19721" y="4685"/>
                  <a:pt x="19703" y="4743"/>
                </a:cubicBezTo>
                <a:cubicBezTo>
                  <a:pt x="19667" y="4872"/>
                  <a:pt x="19559" y="4937"/>
                  <a:pt x="19384" y="4937"/>
                </a:cubicBezTo>
                <a:cubicBezTo>
                  <a:pt x="19154" y="4937"/>
                  <a:pt x="19044" y="4822"/>
                  <a:pt x="19044" y="4579"/>
                </a:cubicBezTo>
                <a:lnTo>
                  <a:pt x="19044" y="4034"/>
                </a:lnTo>
                <a:lnTo>
                  <a:pt x="18866" y="4034"/>
                </a:lnTo>
                <a:lnTo>
                  <a:pt x="18866" y="3838"/>
                </a:lnTo>
                <a:lnTo>
                  <a:pt x="19044" y="3838"/>
                </a:lnTo>
                <a:lnTo>
                  <a:pt x="19044" y="3620"/>
                </a:lnTo>
                <a:lnTo>
                  <a:pt x="19352" y="3514"/>
                </a:lnTo>
                <a:lnTo>
                  <a:pt x="19352" y="3838"/>
                </a:lnTo>
                <a:lnTo>
                  <a:pt x="19661" y="3838"/>
                </a:lnTo>
                <a:lnTo>
                  <a:pt x="19661" y="4034"/>
                </a:lnTo>
                <a:lnTo>
                  <a:pt x="19352" y="4034"/>
                </a:lnTo>
                <a:lnTo>
                  <a:pt x="19352" y="4597"/>
                </a:lnTo>
                <a:close/>
                <a:moveTo>
                  <a:pt x="19866" y="4162"/>
                </a:moveTo>
                <a:cubicBezTo>
                  <a:pt x="19875" y="3931"/>
                  <a:pt x="20053" y="3800"/>
                  <a:pt x="20364" y="3800"/>
                </a:cubicBezTo>
                <a:cubicBezTo>
                  <a:pt x="20717" y="3800"/>
                  <a:pt x="20873" y="3928"/>
                  <a:pt x="20873" y="4221"/>
                </a:cubicBezTo>
                <a:lnTo>
                  <a:pt x="20873" y="4712"/>
                </a:lnTo>
                <a:lnTo>
                  <a:pt x="21030" y="4712"/>
                </a:lnTo>
                <a:lnTo>
                  <a:pt x="21030" y="4908"/>
                </a:lnTo>
                <a:lnTo>
                  <a:pt x="20609" y="4908"/>
                </a:lnTo>
                <a:lnTo>
                  <a:pt x="20609" y="4712"/>
                </a:lnTo>
                <a:cubicBezTo>
                  <a:pt x="20528" y="4872"/>
                  <a:pt x="20416" y="4937"/>
                  <a:pt x="20220" y="4937"/>
                </a:cubicBezTo>
                <a:cubicBezTo>
                  <a:pt x="19970" y="4937"/>
                  <a:pt x="19821" y="4811"/>
                  <a:pt x="19821" y="4601"/>
                </a:cubicBezTo>
                <a:cubicBezTo>
                  <a:pt x="19821" y="4466"/>
                  <a:pt x="19891" y="4360"/>
                  <a:pt x="20019" y="4302"/>
                </a:cubicBezTo>
                <a:cubicBezTo>
                  <a:pt x="20100" y="4264"/>
                  <a:pt x="20226" y="4246"/>
                  <a:pt x="20411" y="4246"/>
                </a:cubicBezTo>
                <a:cubicBezTo>
                  <a:pt x="20465" y="4246"/>
                  <a:pt x="20492" y="4246"/>
                  <a:pt x="20589" y="4250"/>
                </a:cubicBezTo>
                <a:cubicBezTo>
                  <a:pt x="20586" y="4138"/>
                  <a:pt x="20582" y="4108"/>
                  <a:pt x="20559" y="4074"/>
                </a:cubicBezTo>
                <a:cubicBezTo>
                  <a:pt x="20523" y="4027"/>
                  <a:pt x="20467" y="4005"/>
                  <a:pt x="20373" y="4005"/>
                </a:cubicBezTo>
                <a:cubicBezTo>
                  <a:pt x="20238" y="4005"/>
                  <a:pt x="20170" y="4054"/>
                  <a:pt x="20161" y="4162"/>
                </a:cubicBezTo>
                <a:lnTo>
                  <a:pt x="19866" y="4162"/>
                </a:lnTo>
                <a:close/>
                <a:moveTo>
                  <a:pt x="20494" y="4412"/>
                </a:moveTo>
                <a:cubicBezTo>
                  <a:pt x="20375" y="4412"/>
                  <a:pt x="20305" y="4419"/>
                  <a:pt x="20245" y="4437"/>
                </a:cubicBezTo>
                <a:cubicBezTo>
                  <a:pt x="20164" y="4462"/>
                  <a:pt x="20116" y="4516"/>
                  <a:pt x="20116" y="4586"/>
                </a:cubicBezTo>
                <a:cubicBezTo>
                  <a:pt x="20116" y="4676"/>
                  <a:pt x="20186" y="4732"/>
                  <a:pt x="20299" y="4732"/>
                </a:cubicBezTo>
                <a:cubicBezTo>
                  <a:pt x="20483" y="4732"/>
                  <a:pt x="20571" y="4635"/>
                  <a:pt x="20594" y="4415"/>
                </a:cubicBezTo>
                <a:cubicBezTo>
                  <a:pt x="20551" y="4412"/>
                  <a:pt x="20531" y="4412"/>
                  <a:pt x="20494" y="4412"/>
                </a:cubicBezTo>
                <a:close/>
                <a:moveTo>
                  <a:pt x="21590" y="4054"/>
                </a:moveTo>
                <a:cubicBezTo>
                  <a:pt x="21635" y="3892"/>
                  <a:pt x="21770" y="3800"/>
                  <a:pt x="21971" y="3800"/>
                </a:cubicBezTo>
                <a:cubicBezTo>
                  <a:pt x="22214" y="3800"/>
                  <a:pt x="22351" y="3926"/>
                  <a:pt x="22351" y="4151"/>
                </a:cubicBezTo>
                <a:lnTo>
                  <a:pt x="22351" y="4712"/>
                </a:lnTo>
                <a:lnTo>
                  <a:pt x="22502" y="4712"/>
                </a:lnTo>
                <a:lnTo>
                  <a:pt x="22502" y="4908"/>
                </a:lnTo>
                <a:lnTo>
                  <a:pt x="21899" y="4908"/>
                </a:lnTo>
                <a:lnTo>
                  <a:pt x="21899" y="4712"/>
                </a:lnTo>
                <a:lnTo>
                  <a:pt x="22043" y="4712"/>
                </a:lnTo>
                <a:lnTo>
                  <a:pt x="22043" y="4234"/>
                </a:lnTo>
                <a:cubicBezTo>
                  <a:pt x="22043" y="4079"/>
                  <a:pt x="21980" y="4005"/>
                  <a:pt x="21845" y="4005"/>
                </a:cubicBezTo>
                <a:cubicBezTo>
                  <a:pt x="21703" y="4005"/>
                  <a:pt x="21613" y="4113"/>
                  <a:pt x="21613" y="4286"/>
                </a:cubicBezTo>
                <a:lnTo>
                  <a:pt x="21613" y="4712"/>
                </a:lnTo>
                <a:lnTo>
                  <a:pt x="21757" y="4712"/>
                </a:lnTo>
                <a:lnTo>
                  <a:pt x="21757" y="4908"/>
                </a:lnTo>
                <a:lnTo>
                  <a:pt x="21145" y="4908"/>
                </a:lnTo>
                <a:lnTo>
                  <a:pt x="21145" y="4712"/>
                </a:lnTo>
                <a:lnTo>
                  <a:pt x="21304" y="4712"/>
                </a:lnTo>
                <a:lnTo>
                  <a:pt x="21304" y="4034"/>
                </a:lnTo>
                <a:lnTo>
                  <a:pt x="21145" y="4034"/>
                </a:lnTo>
                <a:lnTo>
                  <a:pt x="21145" y="3838"/>
                </a:lnTo>
                <a:lnTo>
                  <a:pt x="21590" y="3838"/>
                </a:lnTo>
                <a:lnTo>
                  <a:pt x="21590" y="4054"/>
                </a:lnTo>
                <a:close/>
                <a:moveTo>
                  <a:pt x="8717" y="1508"/>
                </a:moveTo>
                <a:lnTo>
                  <a:pt x="8717" y="2600"/>
                </a:lnTo>
                <a:lnTo>
                  <a:pt x="8897" y="2600"/>
                </a:lnTo>
                <a:lnTo>
                  <a:pt x="8897" y="2805"/>
                </a:lnTo>
                <a:lnTo>
                  <a:pt x="8275" y="2805"/>
                </a:lnTo>
                <a:lnTo>
                  <a:pt x="8275" y="2600"/>
                </a:lnTo>
                <a:lnTo>
                  <a:pt x="8460" y="2600"/>
                </a:lnTo>
                <a:lnTo>
                  <a:pt x="8460" y="1508"/>
                </a:lnTo>
                <a:lnTo>
                  <a:pt x="8275" y="1508"/>
                </a:lnTo>
                <a:lnTo>
                  <a:pt x="8275" y="1303"/>
                </a:lnTo>
                <a:lnTo>
                  <a:pt x="8958" y="1303"/>
                </a:lnTo>
                <a:lnTo>
                  <a:pt x="9201" y="2073"/>
                </a:lnTo>
                <a:cubicBezTo>
                  <a:pt x="9257" y="2253"/>
                  <a:pt x="9275" y="2325"/>
                  <a:pt x="9307" y="2499"/>
                </a:cubicBezTo>
                <a:cubicBezTo>
                  <a:pt x="9320" y="2426"/>
                  <a:pt x="9329" y="2375"/>
                  <a:pt x="9336" y="2350"/>
                </a:cubicBezTo>
                <a:cubicBezTo>
                  <a:pt x="9343" y="2325"/>
                  <a:pt x="9374" y="2219"/>
                  <a:pt x="9424" y="2059"/>
                </a:cubicBezTo>
                <a:lnTo>
                  <a:pt x="9658" y="1303"/>
                </a:lnTo>
                <a:lnTo>
                  <a:pt x="10338" y="1303"/>
                </a:lnTo>
                <a:lnTo>
                  <a:pt x="10338" y="1508"/>
                </a:lnTo>
                <a:lnTo>
                  <a:pt x="10151" y="1508"/>
                </a:lnTo>
                <a:lnTo>
                  <a:pt x="10151" y="2600"/>
                </a:lnTo>
                <a:lnTo>
                  <a:pt x="10338" y="2600"/>
                </a:lnTo>
                <a:lnTo>
                  <a:pt x="10338" y="2805"/>
                </a:lnTo>
                <a:lnTo>
                  <a:pt x="9678" y="2805"/>
                </a:lnTo>
                <a:lnTo>
                  <a:pt x="9678" y="2600"/>
                </a:lnTo>
                <a:lnTo>
                  <a:pt x="9856" y="2600"/>
                </a:lnTo>
                <a:lnTo>
                  <a:pt x="9856" y="1508"/>
                </a:lnTo>
                <a:lnTo>
                  <a:pt x="9424" y="2805"/>
                </a:lnTo>
                <a:lnTo>
                  <a:pt x="9142" y="2805"/>
                </a:lnTo>
                <a:lnTo>
                  <a:pt x="8717" y="1508"/>
                </a:lnTo>
                <a:close/>
                <a:moveTo>
                  <a:pt x="10485" y="2060"/>
                </a:moveTo>
                <a:cubicBezTo>
                  <a:pt x="10494" y="1828"/>
                  <a:pt x="10672" y="1697"/>
                  <a:pt x="10983" y="1697"/>
                </a:cubicBezTo>
                <a:cubicBezTo>
                  <a:pt x="11336" y="1697"/>
                  <a:pt x="11492" y="1826"/>
                  <a:pt x="11492" y="2118"/>
                </a:cubicBezTo>
                <a:lnTo>
                  <a:pt x="11492" y="2609"/>
                </a:lnTo>
                <a:lnTo>
                  <a:pt x="11649" y="2609"/>
                </a:lnTo>
                <a:lnTo>
                  <a:pt x="11649" y="2805"/>
                </a:lnTo>
                <a:lnTo>
                  <a:pt x="11228" y="2805"/>
                </a:lnTo>
                <a:lnTo>
                  <a:pt x="11228" y="2609"/>
                </a:lnTo>
                <a:cubicBezTo>
                  <a:pt x="11147" y="2769"/>
                  <a:pt x="11035" y="2834"/>
                  <a:pt x="10839" y="2834"/>
                </a:cubicBezTo>
                <a:cubicBezTo>
                  <a:pt x="10589" y="2834"/>
                  <a:pt x="10440" y="2708"/>
                  <a:pt x="10440" y="2499"/>
                </a:cubicBezTo>
                <a:cubicBezTo>
                  <a:pt x="10440" y="2363"/>
                  <a:pt x="10510" y="2258"/>
                  <a:pt x="10638" y="2199"/>
                </a:cubicBezTo>
                <a:cubicBezTo>
                  <a:pt x="10719" y="2161"/>
                  <a:pt x="10845" y="2143"/>
                  <a:pt x="11030" y="2143"/>
                </a:cubicBezTo>
                <a:cubicBezTo>
                  <a:pt x="11084" y="2143"/>
                  <a:pt x="11111" y="2143"/>
                  <a:pt x="11208" y="2147"/>
                </a:cubicBezTo>
                <a:cubicBezTo>
                  <a:pt x="11206" y="2035"/>
                  <a:pt x="11201" y="2006"/>
                  <a:pt x="11179" y="1972"/>
                </a:cubicBezTo>
                <a:cubicBezTo>
                  <a:pt x="11143" y="1924"/>
                  <a:pt x="11086" y="1902"/>
                  <a:pt x="10992" y="1902"/>
                </a:cubicBezTo>
                <a:cubicBezTo>
                  <a:pt x="10857" y="1902"/>
                  <a:pt x="10789" y="1951"/>
                  <a:pt x="10780" y="2060"/>
                </a:cubicBezTo>
                <a:lnTo>
                  <a:pt x="10485" y="2060"/>
                </a:lnTo>
                <a:close/>
                <a:moveTo>
                  <a:pt x="11113" y="2310"/>
                </a:moveTo>
                <a:cubicBezTo>
                  <a:pt x="10994" y="2310"/>
                  <a:pt x="10924" y="2316"/>
                  <a:pt x="10864" y="2334"/>
                </a:cubicBezTo>
                <a:cubicBezTo>
                  <a:pt x="10782" y="2359"/>
                  <a:pt x="10735" y="2413"/>
                  <a:pt x="10735" y="2483"/>
                </a:cubicBezTo>
                <a:cubicBezTo>
                  <a:pt x="10735" y="2573"/>
                  <a:pt x="10805" y="2629"/>
                  <a:pt x="10918" y="2629"/>
                </a:cubicBezTo>
                <a:cubicBezTo>
                  <a:pt x="11102" y="2629"/>
                  <a:pt x="11190" y="2533"/>
                  <a:pt x="11213" y="2312"/>
                </a:cubicBezTo>
                <a:cubicBezTo>
                  <a:pt x="11170" y="2310"/>
                  <a:pt x="11149" y="2310"/>
                  <a:pt x="11113" y="2310"/>
                </a:cubicBezTo>
                <a:close/>
                <a:moveTo>
                  <a:pt x="12209" y="1952"/>
                </a:moveTo>
                <a:cubicBezTo>
                  <a:pt x="12254" y="1790"/>
                  <a:pt x="12389" y="1697"/>
                  <a:pt x="12590" y="1697"/>
                </a:cubicBezTo>
                <a:cubicBezTo>
                  <a:pt x="12833" y="1697"/>
                  <a:pt x="12970" y="1823"/>
                  <a:pt x="12970" y="2048"/>
                </a:cubicBezTo>
                <a:lnTo>
                  <a:pt x="12970" y="2609"/>
                </a:lnTo>
                <a:lnTo>
                  <a:pt x="13121" y="2609"/>
                </a:lnTo>
                <a:lnTo>
                  <a:pt x="13121" y="2805"/>
                </a:lnTo>
                <a:lnTo>
                  <a:pt x="12518" y="2805"/>
                </a:lnTo>
                <a:lnTo>
                  <a:pt x="12518" y="2609"/>
                </a:lnTo>
                <a:lnTo>
                  <a:pt x="12662" y="2609"/>
                </a:lnTo>
                <a:lnTo>
                  <a:pt x="12662" y="2132"/>
                </a:lnTo>
                <a:cubicBezTo>
                  <a:pt x="12662" y="1976"/>
                  <a:pt x="12599" y="1902"/>
                  <a:pt x="12464" y="1902"/>
                </a:cubicBezTo>
                <a:cubicBezTo>
                  <a:pt x="12322" y="1902"/>
                  <a:pt x="12232" y="2010"/>
                  <a:pt x="12232" y="2183"/>
                </a:cubicBezTo>
                <a:lnTo>
                  <a:pt x="12232" y="2609"/>
                </a:lnTo>
                <a:lnTo>
                  <a:pt x="12376" y="2609"/>
                </a:lnTo>
                <a:lnTo>
                  <a:pt x="12376" y="2805"/>
                </a:lnTo>
                <a:lnTo>
                  <a:pt x="11764" y="2805"/>
                </a:lnTo>
                <a:lnTo>
                  <a:pt x="11764" y="2609"/>
                </a:lnTo>
                <a:lnTo>
                  <a:pt x="11923" y="2609"/>
                </a:lnTo>
                <a:lnTo>
                  <a:pt x="11923" y="1931"/>
                </a:lnTo>
                <a:lnTo>
                  <a:pt x="11764" y="1931"/>
                </a:lnTo>
                <a:lnTo>
                  <a:pt x="11764" y="1735"/>
                </a:lnTo>
                <a:lnTo>
                  <a:pt x="12209" y="1735"/>
                </a:lnTo>
                <a:lnTo>
                  <a:pt x="12209" y="1952"/>
                </a:lnTo>
                <a:close/>
                <a:moveTo>
                  <a:pt x="14260" y="2436"/>
                </a:moveTo>
                <a:cubicBezTo>
                  <a:pt x="14260" y="2501"/>
                  <a:pt x="14256" y="2526"/>
                  <a:pt x="14236" y="2573"/>
                </a:cubicBezTo>
                <a:cubicBezTo>
                  <a:pt x="14168" y="2740"/>
                  <a:pt x="13995" y="2836"/>
                  <a:pt x="13763" y="2836"/>
                </a:cubicBezTo>
                <a:cubicBezTo>
                  <a:pt x="13407" y="2836"/>
                  <a:pt x="13187" y="2616"/>
                  <a:pt x="13187" y="2258"/>
                </a:cubicBezTo>
                <a:cubicBezTo>
                  <a:pt x="13187" y="1918"/>
                  <a:pt x="13389" y="1697"/>
                  <a:pt x="13700" y="1697"/>
                </a:cubicBezTo>
                <a:cubicBezTo>
                  <a:pt x="13858" y="1697"/>
                  <a:pt x="13979" y="1767"/>
                  <a:pt x="14024" y="1882"/>
                </a:cubicBezTo>
                <a:lnTo>
                  <a:pt x="14024" y="1736"/>
                </a:lnTo>
                <a:lnTo>
                  <a:pt x="14258" y="1736"/>
                </a:lnTo>
                <a:lnTo>
                  <a:pt x="14258" y="2148"/>
                </a:lnTo>
                <a:lnTo>
                  <a:pt x="14004" y="2148"/>
                </a:lnTo>
                <a:cubicBezTo>
                  <a:pt x="13990" y="1985"/>
                  <a:pt x="13911" y="1902"/>
                  <a:pt x="13770" y="1902"/>
                </a:cubicBezTo>
                <a:cubicBezTo>
                  <a:pt x="13603" y="1902"/>
                  <a:pt x="13504" y="2031"/>
                  <a:pt x="13504" y="2251"/>
                </a:cubicBezTo>
                <a:cubicBezTo>
                  <a:pt x="13504" y="2488"/>
                  <a:pt x="13608" y="2629"/>
                  <a:pt x="13779" y="2629"/>
                </a:cubicBezTo>
                <a:cubicBezTo>
                  <a:pt x="13905" y="2629"/>
                  <a:pt x="13972" y="2571"/>
                  <a:pt x="14004" y="2436"/>
                </a:cubicBezTo>
                <a:lnTo>
                  <a:pt x="14260" y="2436"/>
                </a:lnTo>
                <a:close/>
                <a:moveTo>
                  <a:pt x="14827" y="1922"/>
                </a:moveTo>
                <a:cubicBezTo>
                  <a:pt x="14870" y="1778"/>
                  <a:pt x="15000" y="1697"/>
                  <a:pt x="15187" y="1697"/>
                </a:cubicBezTo>
                <a:cubicBezTo>
                  <a:pt x="15424" y="1697"/>
                  <a:pt x="15568" y="1823"/>
                  <a:pt x="15568" y="2026"/>
                </a:cubicBezTo>
                <a:lnTo>
                  <a:pt x="15568" y="2609"/>
                </a:lnTo>
                <a:lnTo>
                  <a:pt x="15723" y="2609"/>
                </a:lnTo>
                <a:lnTo>
                  <a:pt x="15723" y="2805"/>
                </a:lnTo>
                <a:lnTo>
                  <a:pt x="15108" y="2805"/>
                </a:lnTo>
                <a:lnTo>
                  <a:pt x="15108" y="2609"/>
                </a:lnTo>
                <a:lnTo>
                  <a:pt x="15259" y="2609"/>
                </a:lnTo>
                <a:lnTo>
                  <a:pt x="15259" y="2141"/>
                </a:lnTo>
                <a:cubicBezTo>
                  <a:pt x="15259" y="1976"/>
                  <a:pt x="15201" y="1902"/>
                  <a:pt x="15070" y="1902"/>
                </a:cubicBezTo>
                <a:cubicBezTo>
                  <a:pt x="14910" y="1902"/>
                  <a:pt x="14825" y="2012"/>
                  <a:pt x="14825" y="2215"/>
                </a:cubicBezTo>
                <a:lnTo>
                  <a:pt x="14825" y="2609"/>
                </a:lnTo>
                <a:lnTo>
                  <a:pt x="14975" y="2609"/>
                </a:lnTo>
                <a:lnTo>
                  <a:pt x="14975" y="2805"/>
                </a:lnTo>
                <a:lnTo>
                  <a:pt x="14358" y="2805"/>
                </a:lnTo>
                <a:lnTo>
                  <a:pt x="14358" y="2609"/>
                </a:lnTo>
                <a:lnTo>
                  <a:pt x="14516" y="2609"/>
                </a:lnTo>
                <a:lnTo>
                  <a:pt x="14516" y="1468"/>
                </a:lnTo>
                <a:lnTo>
                  <a:pt x="14358" y="1468"/>
                </a:lnTo>
                <a:lnTo>
                  <a:pt x="14358" y="1272"/>
                </a:lnTo>
                <a:lnTo>
                  <a:pt x="14827" y="1272"/>
                </a:lnTo>
                <a:lnTo>
                  <a:pt x="14827" y="1922"/>
                </a:lnTo>
                <a:close/>
                <a:moveTo>
                  <a:pt x="16878" y="2483"/>
                </a:moveTo>
                <a:cubicBezTo>
                  <a:pt x="16865" y="2548"/>
                  <a:pt x="16831" y="2614"/>
                  <a:pt x="16775" y="2679"/>
                </a:cubicBezTo>
                <a:cubicBezTo>
                  <a:pt x="16684" y="2782"/>
                  <a:pt x="16545" y="2834"/>
                  <a:pt x="16353" y="2834"/>
                </a:cubicBezTo>
                <a:cubicBezTo>
                  <a:pt x="16000" y="2834"/>
                  <a:pt x="15784" y="2618"/>
                  <a:pt x="15784" y="2267"/>
                </a:cubicBezTo>
                <a:cubicBezTo>
                  <a:pt x="15784" y="1913"/>
                  <a:pt x="15996" y="1697"/>
                  <a:pt x="16342" y="1697"/>
                </a:cubicBezTo>
                <a:cubicBezTo>
                  <a:pt x="16709" y="1697"/>
                  <a:pt x="16892" y="1895"/>
                  <a:pt x="16892" y="2298"/>
                </a:cubicBezTo>
                <a:lnTo>
                  <a:pt x="16892" y="2346"/>
                </a:lnTo>
                <a:lnTo>
                  <a:pt x="16086" y="2346"/>
                </a:lnTo>
                <a:cubicBezTo>
                  <a:pt x="16097" y="2528"/>
                  <a:pt x="16194" y="2629"/>
                  <a:pt x="16358" y="2629"/>
                </a:cubicBezTo>
                <a:cubicBezTo>
                  <a:pt x="16482" y="2629"/>
                  <a:pt x="16563" y="2577"/>
                  <a:pt x="16590" y="2483"/>
                </a:cubicBezTo>
                <a:lnTo>
                  <a:pt x="16878" y="2483"/>
                </a:lnTo>
                <a:close/>
                <a:moveTo>
                  <a:pt x="16590" y="2166"/>
                </a:moveTo>
                <a:cubicBezTo>
                  <a:pt x="16583" y="1994"/>
                  <a:pt x="16498" y="1902"/>
                  <a:pt x="16347" y="1902"/>
                </a:cubicBezTo>
                <a:cubicBezTo>
                  <a:pt x="16198" y="1902"/>
                  <a:pt x="16108" y="1994"/>
                  <a:pt x="16093" y="2166"/>
                </a:cubicBezTo>
                <a:lnTo>
                  <a:pt x="16590" y="2166"/>
                </a:lnTo>
                <a:close/>
                <a:moveTo>
                  <a:pt x="17740" y="1736"/>
                </a:moveTo>
                <a:lnTo>
                  <a:pt x="17965" y="1736"/>
                </a:lnTo>
                <a:lnTo>
                  <a:pt x="17965" y="2094"/>
                </a:lnTo>
                <a:lnTo>
                  <a:pt x="17726" y="2094"/>
                </a:lnTo>
                <a:lnTo>
                  <a:pt x="17726" y="2078"/>
                </a:lnTo>
                <a:cubicBezTo>
                  <a:pt x="17726" y="1972"/>
                  <a:pt x="17638" y="1905"/>
                  <a:pt x="17505" y="1905"/>
                </a:cubicBezTo>
                <a:cubicBezTo>
                  <a:pt x="17388" y="1905"/>
                  <a:pt x="17319" y="1950"/>
                  <a:pt x="17319" y="2024"/>
                </a:cubicBezTo>
                <a:cubicBezTo>
                  <a:pt x="17319" y="2089"/>
                  <a:pt x="17359" y="2116"/>
                  <a:pt x="17496" y="2143"/>
                </a:cubicBezTo>
                <a:lnTo>
                  <a:pt x="17625" y="2166"/>
                </a:lnTo>
                <a:cubicBezTo>
                  <a:pt x="17866" y="2211"/>
                  <a:pt x="17985" y="2319"/>
                  <a:pt x="17985" y="2490"/>
                </a:cubicBezTo>
                <a:cubicBezTo>
                  <a:pt x="17985" y="2699"/>
                  <a:pt x="17825" y="2834"/>
                  <a:pt x="17575" y="2834"/>
                </a:cubicBezTo>
                <a:cubicBezTo>
                  <a:pt x="17411" y="2834"/>
                  <a:pt x="17312" y="2783"/>
                  <a:pt x="17253" y="2670"/>
                </a:cubicBezTo>
                <a:lnTo>
                  <a:pt x="17253" y="2805"/>
                </a:lnTo>
                <a:lnTo>
                  <a:pt x="17026" y="2805"/>
                </a:lnTo>
                <a:lnTo>
                  <a:pt x="17026" y="2434"/>
                </a:lnTo>
                <a:lnTo>
                  <a:pt x="17269" y="2434"/>
                </a:lnTo>
                <a:cubicBezTo>
                  <a:pt x="17278" y="2560"/>
                  <a:pt x="17361" y="2629"/>
                  <a:pt x="17501" y="2629"/>
                </a:cubicBezTo>
                <a:cubicBezTo>
                  <a:pt x="17618" y="2629"/>
                  <a:pt x="17699" y="2580"/>
                  <a:pt x="17699" y="2508"/>
                </a:cubicBezTo>
                <a:cubicBezTo>
                  <a:pt x="17699" y="2472"/>
                  <a:pt x="17679" y="2436"/>
                  <a:pt x="17647" y="2418"/>
                </a:cubicBezTo>
                <a:cubicBezTo>
                  <a:pt x="17620" y="2402"/>
                  <a:pt x="17591" y="2395"/>
                  <a:pt x="17492" y="2377"/>
                </a:cubicBezTo>
                <a:lnTo>
                  <a:pt x="17354" y="2352"/>
                </a:lnTo>
                <a:cubicBezTo>
                  <a:pt x="17132" y="2312"/>
                  <a:pt x="17032" y="2215"/>
                  <a:pt x="17032" y="2040"/>
                </a:cubicBezTo>
                <a:cubicBezTo>
                  <a:pt x="17032" y="1837"/>
                  <a:pt x="17197" y="1697"/>
                  <a:pt x="17433" y="1697"/>
                </a:cubicBezTo>
                <a:cubicBezTo>
                  <a:pt x="17584" y="1697"/>
                  <a:pt x="17670" y="1745"/>
                  <a:pt x="17739" y="1864"/>
                </a:cubicBezTo>
                <a:lnTo>
                  <a:pt x="17739" y="1736"/>
                </a:lnTo>
                <a:lnTo>
                  <a:pt x="17740" y="1736"/>
                </a:lnTo>
                <a:close/>
                <a:moveTo>
                  <a:pt x="18570" y="2494"/>
                </a:moveTo>
                <a:cubicBezTo>
                  <a:pt x="18570" y="2564"/>
                  <a:pt x="18572" y="2580"/>
                  <a:pt x="18590" y="2598"/>
                </a:cubicBezTo>
                <a:cubicBezTo>
                  <a:pt x="18606" y="2618"/>
                  <a:pt x="18633" y="2629"/>
                  <a:pt x="18660" y="2629"/>
                </a:cubicBezTo>
                <a:cubicBezTo>
                  <a:pt x="18698" y="2629"/>
                  <a:pt x="18729" y="2607"/>
                  <a:pt x="18743" y="2569"/>
                </a:cubicBezTo>
                <a:cubicBezTo>
                  <a:pt x="18750" y="2546"/>
                  <a:pt x="18752" y="2524"/>
                  <a:pt x="18754" y="2440"/>
                </a:cubicBezTo>
                <a:lnTo>
                  <a:pt x="18941" y="2440"/>
                </a:lnTo>
                <a:cubicBezTo>
                  <a:pt x="18941" y="2555"/>
                  <a:pt x="18939" y="2582"/>
                  <a:pt x="18921" y="2640"/>
                </a:cubicBezTo>
                <a:cubicBezTo>
                  <a:pt x="18885" y="2769"/>
                  <a:pt x="18777" y="2834"/>
                  <a:pt x="18601" y="2834"/>
                </a:cubicBezTo>
                <a:cubicBezTo>
                  <a:pt x="18372" y="2834"/>
                  <a:pt x="18261" y="2719"/>
                  <a:pt x="18261" y="2476"/>
                </a:cubicBezTo>
                <a:lnTo>
                  <a:pt x="18261" y="1931"/>
                </a:lnTo>
                <a:lnTo>
                  <a:pt x="18083" y="1931"/>
                </a:lnTo>
                <a:lnTo>
                  <a:pt x="18083" y="1735"/>
                </a:lnTo>
                <a:lnTo>
                  <a:pt x="18261" y="1735"/>
                </a:lnTo>
                <a:lnTo>
                  <a:pt x="18261" y="1517"/>
                </a:lnTo>
                <a:lnTo>
                  <a:pt x="18570" y="1411"/>
                </a:lnTo>
                <a:lnTo>
                  <a:pt x="18570" y="1735"/>
                </a:lnTo>
                <a:lnTo>
                  <a:pt x="18878" y="1735"/>
                </a:lnTo>
                <a:lnTo>
                  <a:pt x="18878" y="1931"/>
                </a:lnTo>
                <a:lnTo>
                  <a:pt x="18570" y="1931"/>
                </a:lnTo>
                <a:lnTo>
                  <a:pt x="18570" y="2494"/>
                </a:lnTo>
                <a:close/>
                <a:moveTo>
                  <a:pt x="20115" y="2483"/>
                </a:moveTo>
                <a:cubicBezTo>
                  <a:pt x="20102" y="2548"/>
                  <a:pt x="20068" y="2614"/>
                  <a:pt x="20012" y="2679"/>
                </a:cubicBezTo>
                <a:cubicBezTo>
                  <a:pt x="19922" y="2782"/>
                  <a:pt x="19782" y="2834"/>
                  <a:pt x="19591" y="2834"/>
                </a:cubicBezTo>
                <a:cubicBezTo>
                  <a:pt x="19237" y="2834"/>
                  <a:pt x="19021" y="2618"/>
                  <a:pt x="19021" y="2267"/>
                </a:cubicBezTo>
                <a:cubicBezTo>
                  <a:pt x="19021" y="1913"/>
                  <a:pt x="19233" y="1697"/>
                  <a:pt x="19580" y="1697"/>
                </a:cubicBezTo>
                <a:cubicBezTo>
                  <a:pt x="19947" y="1697"/>
                  <a:pt x="20129" y="1895"/>
                  <a:pt x="20129" y="2298"/>
                </a:cubicBezTo>
                <a:lnTo>
                  <a:pt x="20129" y="2346"/>
                </a:lnTo>
                <a:lnTo>
                  <a:pt x="19323" y="2346"/>
                </a:lnTo>
                <a:cubicBezTo>
                  <a:pt x="19334" y="2528"/>
                  <a:pt x="19431" y="2629"/>
                  <a:pt x="19595" y="2629"/>
                </a:cubicBezTo>
                <a:cubicBezTo>
                  <a:pt x="19719" y="2629"/>
                  <a:pt x="19800" y="2577"/>
                  <a:pt x="19827" y="2483"/>
                </a:cubicBezTo>
                <a:lnTo>
                  <a:pt x="20115" y="2483"/>
                </a:lnTo>
                <a:close/>
                <a:moveTo>
                  <a:pt x="19827" y="2166"/>
                </a:moveTo>
                <a:cubicBezTo>
                  <a:pt x="19820" y="1994"/>
                  <a:pt x="19735" y="1902"/>
                  <a:pt x="19584" y="1902"/>
                </a:cubicBezTo>
                <a:cubicBezTo>
                  <a:pt x="19435" y="1902"/>
                  <a:pt x="19345" y="1994"/>
                  <a:pt x="19329" y="2166"/>
                </a:cubicBezTo>
                <a:lnTo>
                  <a:pt x="19827" y="2166"/>
                </a:lnTo>
                <a:close/>
                <a:moveTo>
                  <a:pt x="20671" y="1985"/>
                </a:moveTo>
                <a:cubicBezTo>
                  <a:pt x="20700" y="1819"/>
                  <a:pt x="20838" y="1697"/>
                  <a:pt x="21000" y="1697"/>
                </a:cubicBezTo>
                <a:cubicBezTo>
                  <a:pt x="21042" y="1697"/>
                  <a:pt x="21067" y="1709"/>
                  <a:pt x="21096" y="1736"/>
                </a:cubicBezTo>
                <a:lnTo>
                  <a:pt x="21096" y="1999"/>
                </a:lnTo>
                <a:cubicBezTo>
                  <a:pt x="21051" y="1988"/>
                  <a:pt x="21027" y="1985"/>
                  <a:pt x="20993" y="1985"/>
                </a:cubicBezTo>
                <a:cubicBezTo>
                  <a:pt x="20910" y="1985"/>
                  <a:pt x="20842" y="2008"/>
                  <a:pt x="20788" y="2055"/>
                </a:cubicBezTo>
                <a:cubicBezTo>
                  <a:pt x="20718" y="2116"/>
                  <a:pt x="20689" y="2193"/>
                  <a:pt x="20689" y="2314"/>
                </a:cubicBezTo>
                <a:lnTo>
                  <a:pt x="20689" y="2609"/>
                </a:lnTo>
                <a:lnTo>
                  <a:pt x="20882" y="2609"/>
                </a:lnTo>
                <a:lnTo>
                  <a:pt x="20882" y="2805"/>
                </a:lnTo>
                <a:lnTo>
                  <a:pt x="20218" y="2805"/>
                </a:lnTo>
                <a:lnTo>
                  <a:pt x="20218" y="2609"/>
                </a:lnTo>
                <a:lnTo>
                  <a:pt x="20380" y="2609"/>
                </a:lnTo>
                <a:lnTo>
                  <a:pt x="20380" y="1931"/>
                </a:lnTo>
                <a:lnTo>
                  <a:pt x="20218" y="1931"/>
                </a:lnTo>
                <a:lnTo>
                  <a:pt x="20218" y="1736"/>
                </a:lnTo>
                <a:lnTo>
                  <a:pt x="20671" y="1736"/>
                </a:lnTo>
                <a:lnTo>
                  <a:pt x="20671" y="1985"/>
                </a:lnTo>
                <a:close/>
                <a:moveTo>
                  <a:pt x="9665" y="6395"/>
                </a:moveTo>
                <a:cubicBezTo>
                  <a:pt x="9665" y="6605"/>
                  <a:pt x="9643" y="6699"/>
                  <a:pt x="9562" y="6814"/>
                </a:cubicBezTo>
                <a:cubicBezTo>
                  <a:pt x="9458" y="6961"/>
                  <a:pt x="9285" y="7042"/>
                  <a:pt x="9073" y="7042"/>
                </a:cubicBezTo>
                <a:cubicBezTo>
                  <a:pt x="8861" y="7042"/>
                  <a:pt x="8699" y="6970"/>
                  <a:pt x="8591" y="6839"/>
                </a:cubicBezTo>
                <a:cubicBezTo>
                  <a:pt x="8512" y="6740"/>
                  <a:pt x="8478" y="6627"/>
                  <a:pt x="8478" y="6452"/>
                </a:cubicBezTo>
                <a:lnTo>
                  <a:pt x="8478" y="5657"/>
                </a:lnTo>
                <a:lnTo>
                  <a:pt x="8276" y="5657"/>
                </a:lnTo>
                <a:lnTo>
                  <a:pt x="8276" y="5508"/>
                </a:lnTo>
                <a:lnTo>
                  <a:pt x="8927" y="5508"/>
                </a:lnTo>
                <a:lnTo>
                  <a:pt x="8927" y="5657"/>
                </a:lnTo>
                <a:lnTo>
                  <a:pt x="8679" y="5657"/>
                </a:lnTo>
                <a:lnTo>
                  <a:pt x="8679" y="6470"/>
                </a:lnTo>
                <a:cubicBezTo>
                  <a:pt x="8679" y="6578"/>
                  <a:pt x="8699" y="6652"/>
                  <a:pt x="8749" y="6720"/>
                </a:cubicBezTo>
                <a:cubicBezTo>
                  <a:pt x="8819" y="6819"/>
                  <a:pt x="8943" y="6875"/>
                  <a:pt x="9082" y="6875"/>
                </a:cubicBezTo>
                <a:cubicBezTo>
                  <a:pt x="9337" y="6875"/>
                  <a:pt x="9485" y="6706"/>
                  <a:pt x="9485" y="6420"/>
                </a:cubicBezTo>
                <a:lnTo>
                  <a:pt x="9485" y="5656"/>
                </a:lnTo>
                <a:lnTo>
                  <a:pt x="9244" y="5656"/>
                </a:lnTo>
                <a:lnTo>
                  <a:pt x="9244" y="5508"/>
                </a:lnTo>
                <a:lnTo>
                  <a:pt x="9871" y="5508"/>
                </a:lnTo>
                <a:lnTo>
                  <a:pt x="9871" y="5656"/>
                </a:lnTo>
                <a:lnTo>
                  <a:pt x="9666" y="5656"/>
                </a:lnTo>
                <a:lnTo>
                  <a:pt x="9666" y="6395"/>
                </a:lnTo>
                <a:lnTo>
                  <a:pt x="9665" y="6395"/>
                </a:lnTo>
                <a:close/>
                <a:moveTo>
                  <a:pt x="10244" y="6166"/>
                </a:moveTo>
                <a:cubicBezTo>
                  <a:pt x="10284" y="6017"/>
                  <a:pt x="10417" y="5934"/>
                  <a:pt x="10609" y="5934"/>
                </a:cubicBezTo>
                <a:cubicBezTo>
                  <a:pt x="10852" y="5934"/>
                  <a:pt x="10987" y="6051"/>
                  <a:pt x="10987" y="6262"/>
                </a:cubicBezTo>
                <a:lnTo>
                  <a:pt x="10987" y="6871"/>
                </a:lnTo>
                <a:lnTo>
                  <a:pt x="11172" y="6871"/>
                </a:lnTo>
                <a:lnTo>
                  <a:pt x="11172" y="7010"/>
                </a:lnTo>
                <a:lnTo>
                  <a:pt x="10613" y="7010"/>
                </a:lnTo>
                <a:lnTo>
                  <a:pt x="10613" y="6871"/>
                </a:lnTo>
                <a:lnTo>
                  <a:pt x="10798" y="6871"/>
                </a:lnTo>
                <a:lnTo>
                  <a:pt x="10798" y="6328"/>
                </a:lnTo>
                <a:cubicBezTo>
                  <a:pt x="10798" y="6163"/>
                  <a:pt x="10715" y="6080"/>
                  <a:pt x="10550" y="6080"/>
                </a:cubicBezTo>
                <a:cubicBezTo>
                  <a:pt x="10368" y="6080"/>
                  <a:pt x="10253" y="6208"/>
                  <a:pt x="10253" y="6411"/>
                </a:cubicBezTo>
                <a:lnTo>
                  <a:pt x="10253" y="6871"/>
                </a:lnTo>
                <a:lnTo>
                  <a:pt x="10442" y="6871"/>
                </a:lnTo>
                <a:lnTo>
                  <a:pt x="10442" y="7010"/>
                </a:lnTo>
                <a:lnTo>
                  <a:pt x="9870" y="7010"/>
                </a:lnTo>
                <a:lnTo>
                  <a:pt x="9870" y="6871"/>
                </a:lnTo>
                <a:lnTo>
                  <a:pt x="10064" y="6871"/>
                </a:lnTo>
                <a:lnTo>
                  <a:pt x="10064" y="6100"/>
                </a:lnTo>
                <a:lnTo>
                  <a:pt x="9870" y="6100"/>
                </a:lnTo>
                <a:lnTo>
                  <a:pt x="9870" y="5961"/>
                </a:lnTo>
                <a:lnTo>
                  <a:pt x="10244" y="5961"/>
                </a:lnTo>
                <a:lnTo>
                  <a:pt x="10244" y="6166"/>
                </a:lnTo>
                <a:close/>
                <a:moveTo>
                  <a:pt x="11662" y="6871"/>
                </a:moveTo>
                <a:lnTo>
                  <a:pt x="11834" y="6871"/>
                </a:lnTo>
                <a:lnTo>
                  <a:pt x="11834" y="7010"/>
                </a:lnTo>
                <a:lnTo>
                  <a:pt x="11284" y="7010"/>
                </a:lnTo>
                <a:lnTo>
                  <a:pt x="11284" y="6871"/>
                </a:lnTo>
                <a:lnTo>
                  <a:pt x="11473" y="6871"/>
                </a:lnTo>
                <a:lnTo>
                  <a:pt x="11473" y="6100"/>
                </a:lnTo>
                <a:lnTo>
                  <a:pt x="11284" y="6100"/>
                </a:lnTo>
                <a:lnTo>
                  <a:pt x="11284" y="5961"/>
                </a:lnTo>
                <a:lnTo>
                  <a:pt x="11662" y="5961"/>
                </a:lnTo>
                <a:lnTo>
                  <a:pt x="11662" y="6871"/>
                </a:lnTo>
                <a:close/>
                <a:moveTo>
                  <a:pt x="11662" y="5508"/>
                </a:moveTo>
                <a:lnTo>
                  <a:pt x="11662" y="5713"/>
                </a:lnTo>
                <a:lnTo>
                  <a:pt x="11453" y="5713"/>
                </a:lnTo>
                <a:lnTo>
                  <a:pt x="11453" y="5508"/>
                </a:lnTo>
                <a:lnTo>
                  <a:pt x="11662" y="5508"/>
                </a:lnTo>
                <a:close/>
                <a:moveTo>
                  <a:pt x="12401" y="6726"/>
                </a:moveTo>
                <a:cubicBezTo>
                  <a:pt x="12435" y="6819"/>
                  <a:pt x="12441" y="6839"/>
                  <a:pt x="12446" y="6902"/>
                </a:cubicBezTo>
                <a:cubicBezTo>
                  <a:pt x="12457" y="6841"/>
                  <a:pt x="12462" y="6828"/>
                  <a:pt x="12482" y="6774"/>
                </a:cubicBezTo>
                <a:cubicBezTo>
                  <a:pt x="12486" y="6756"/>
                  <a:pt x="12509" y="6697"/>
                  <a:pt x="12572" y="6537"/>
                </a:cubicBezTo>
                <a:lnTo>
                  <a:pt x="12743" y="6100"/>
                </a:lnTo>
                <a:lnTo>
                  <a:pt x="12549" y="6100"/>
                </a:lnTo>
                <a:lnTo>
                  <a:pt x="12549" y="5961"/>
                </a:lnTo>
                <a:lnTo>
                  <a:pt x="13050" y="5961"/>
                </a:lnTo>
                <a:lnTo>
                  <a:pt x="13050" y="6100"/>
                </a:lnTo>
                <a:lnTo>
                  <a:pt x="12930" y="6100"/>
                </a:lnTo>
                <a:lnTo>
                  <a:pt x="12563" y="7010"/>
                </a:lnTo>
                <a:lnTo>
                  <a:pt x="12329" y="7010"/>
                </a:lnTo>
                <a:lnTo>
                  <a:pt x="11955" y="6100"/>
                </a:lnTo>
                <a:lnTo>
                  <a:pt x="11836" y="6100"/>
                </a:lnTo>
                <a:lnTo>
                  <a:pt x="11836" y="5961"/>
                </a:lnTo>
                <a:lnTo>
                  <a:pt x="12349" y="5961"/>
                </a:lnTo>
                <a:lnTo>
                  <a:pt x="12349" y="6100"/>
                </a:lnTo>
                <a:lnTo>
                  <a:pt x="12155" y="6100"/>
                </a:lnTo>
                <a:lnTo>
                  <a:pt x="12329" y="6537"/>
                </a:lnTo>
                <a:lnTo>
                  <a:pt x="12401" y="6727"/>
                </a:lnTo>
                <a:lnTo>
                  <a:pt x="12401" y="6726"/>
                </a:lnTo>
                <a:close/>
                <a:moveTo>
                  <a:pt x="14114" y="6686"/>
                </a:moveTo>
                <a:cubicBezTo>
                  <a:pt x="14105" y="6742"/>
                  <a:pt x="14087" y="6794"/>
                  <a:pt x="14054" y="6844"/>
                </a:cubicBezTo>
                <a:cubicBezTo>
                  <a:pt x="13966" y="6972"/>
                  <a:pt x="13822" y="7037"/>
                  <a:pt x="13619" y="7037"/>
                </a:cubicBezTo>
                <a:cubicBezTo>
                  <a:pt x="13400" y="7037"/>
                  <a:pt x="13261" y="6974"/>
                  <a:pt x="13159" y="6830"/>
                </a:cubicBezTo>
                <a:cubicBezTo>
                  <a:pt x="13094" y="6735"/>
                  <a:pt x="13062" y="6630"/>
                  <a:pt x="13062" y="6499"/>
                </a:cubicBezTo>
                <a:cubicBezTo>
                  <a:pt x="13062" y="6145"/>
                  <a:pt x="13267" y="5934"/>
                  <a:pt x="13608" y="5934"/>
                </a:cubicBezTo>
                <a:cubicBezTo>
                  <a:pt x="13873" y="5934"/>
                  <a:pt x="14042" y="6051"/>
                  <a:pt x="14103" y="6271"/>
                </a:cubicBezTo>
                <a:cubicBezTo>
                  <a:pt x="14126" y="6355"/>
                  <a:pt x="14130" y="6398"/>
                  <a:pt x="14130" y="6530"/>
                </a:cubicBezTo>
                <a:lnTo>
                  <a:pt x="13256" y="6530"/>
                </a:lnTo>
                <a:cubicBezTo>
                  <a:pt x="13263" y="6749"/>
                  <a:pt x="13407" y="6891"/>
                  <a:pt x="13628" y="6891"/>
                </a:cubicBezTo>
                <a:cubicBezTo>
                  <a:pt x="13795" y="6891"/>
                  <a:pt x="13914" y="6814"/>
                  <a:pt x="13943" y="6686"/>
                </a:cubicBezTo>
                <a:lnTo>
                  <a:pt x="14114" y="6686"/>
                </a:lnTo>
                <a:close/>
                <a:moveTo>
                  <a:pt x="13937" y="6391"/>
                </a:moveTo>
                <a:cubicBezTo>
                  <a:pt x="13925" y="6197"/>
                  <a:pt x="13804" y="6080"/>
                  <a:pt x="13610" y="6080"/>
                </a:cubicBezTo>
                <a:cubicBezTo>
                  <a:pt x="13416" y="6080"/>
                  <a:pt x="13290" y="6195"/>
                  <a:pt x="13263" y="6391"/>
                </a:cubicBezTo>
                <a:lnTo>
                  <a:pt x="13937" y="6391"/>
                </a:lnTo>
                <a:close/>
                <a:moveTo>
                  <a:pt x="14594" y="6195"/>
                </a:moveTo>
                <a:cubicBezTo>
                  <a:pt x="14616" y="6040"/>
                  <a:pt x="14749" y="5934"/>
                  <a:pt x="14927" y="5934"/>
                </a:cubicBezTo>
                <a:cubicBezTo>
                  <a:pt x="14958" y="5934"/>
                  <a:pt x="14983" y="5938"/>
                  <a:pt x="15015" y="5945"/>
                </a:cubicBezTo>
                <a:lnTo>
                  <a:pt x="15015" y="6114"/>
                </a:lnTo>
                <a:cubicBezTo>
                  <a:pt x="14977" y="6087"/>
                  <a:pt x="14956" y="6080"/>
                  <a:pt x="14911" y="6080"/>
                </a:cubicBezTo>
                <a:cubicBezTo>
                  <a:pt x="14830" y="6080"/>
                  <a:pt x="14754" y="6112"/>
                  <a:pt x="14699" y="6168"/>
                </a:cubicBezTo>
                <a:cubicBezTo>
                  <a:pt x="14632" y="6236"/>
                  <a:pt x="14600" y="6335"/>
                  <a:pt x="14600" y="6470"/>
                </a:cubicBezTo>
                <a:lnTo>
                  <a:pt x="14600" y="6871"/>
                </a:lnTo>
                <a:lnTo>
                  <a:pt x="14830" y="6871"/>
                </a:lnTo>
                <a:lnTo>
                  <a:pt x="14830" y="7010"/>
                </a:lnTo>
                <a:lnTo>
                  <a:pt x="14217" y="7010"/>
                </a:lnTo>
                <a:lnTo>
                  <a:pt x="14217" y="6871"/>
                </a:lnTo>
                <a:lnTo>
                  <a:pt x="14411" y="6871"/>
                </a:lnTo>
                <a:lnTo>
                  <a:pt x="14411" y="6101"/>
                </a:lnTo>
                <a:lnTo>
                  <a:pt x="14217" y="6101"/>
                </a:lnTo>
                <a:lnTo>
                  <a:pt x="14217" y="5961"/>
                </a:lnTo>
                <a:lnTo>
                  <a:pt x="14594" y="5961"/>
                </a:lnTo>
                <a:lnTo>
                  <a:pt x="14594" y="6195"/>
                </a:lnTo>
                <a:close/>
                <a:moveTo>
                  <a:pt x="15839" y="5961"/>
                </a:moveTo>
                <a:lnTo>
                  <a:pt x="15990" y="5961"/>
                </a:lnTo>
                <a:lnTo>
                  <a:pt x="15990" y="6303"/>
                </a:lnTo>
                <a:lnTo>
                  <a:pt x="15839" y="6303"/>
                </a:lnTo>
                <a:cubicBezTo>
                  <a:pt x="15839" y="6161"/>
                  <a:pt x="15733" y="6080"/>
                  <a:pt x="15548" y="6080"/>
                </a:cubicBezTo>
                <a:cubicBezTo>
                  <a:pt x="15397" y="6080"/>
                  <a:pt x="15298" y="6141"/>
                  <a:pt x="15298" y="6235"/>
                </a:cubicBezTo>
                <a:cubicBezTo>
                  <a:pt x="15298" y="6321"/>
                  <a:pt x="15343" y="6355"/>
                  <a:pt x="15488" y="6375"/>
                </a:cubicBezTo>
                <a:lnTo>
                  <a:pt x="15627" y="6395"/>
                </a:lnTo>
                <a:cubicBezTo>
                  <a:pt x="15771" y="6418"/>
                  <a:pt x="15839" y="6438"/>
                  <a:pt x="15898" y="6481"/>
                </a:cubicBezTo>
                <a:cubicBezTo>
                  <a:pt x="15965" y="6530"/>
                  <a:pt x="16003" y="6609"/>
                  <a:pt x="16003" y="6704"/>
                </a:cubicBezTo>
                <a:cubicBezTo>
                  <a:pt x="16003" y="6909"/>
                  <a:pt x="15841" y="7037"/>
                  <a:pt x="15582" y="7037"/>
                </a:cubicBezTo>
                <a:cubicBezTo>
                  <a:pt x="15406" y="7037"/>
                  <a:pt x="15310" y="6988"/>
                  <a:pt x="15244" y="6864"/>
                </a:cubicBezTo>
                <a:lnTo>
                  <a:pt x="15244" y="7010"/>
                </a:lnTo>
                <a:lnTo>
                  <a:pt x="15093" y="7010"/>
                </a:lnTo>
                <a:lnTo>
                  <a:pt x="15093" y="6647"/>
                </a:lnTo>
                <a:lnTo>
                  <a:pt x="15244" y="6647"/>
                </a:lnTo>
                <a:cubicBezTo>
                  <a:pt x="15251" y="6794"/>
                  <a:pt x="15373" y="6891"/>
                  <a:pt x="15544" y="6891"/>
                </a:cubicBezTo>
                <a:cubicBezTo>
                  <a:pt x="15699" y="6891"/>
                  <a:pt x="15807" y="6821"/>
                  <a:pt x="15807" y="6722"/>
                </a:cubicBezTo>
                <a:cubicBezTo>
                  <a:pt x="15807" y="6672"/>
                  <a:pt x="15787" y="6632"/>
                  <a:pt x="15751" y="6609"/>
                </a:cubicBezTo>
                <a:cubicBezTo>
                  <a:pt x="15717" y="6587"/>
                  <a:pt x="15670" y="6575"/>
                  <a:pt x="15566" y="6562"/>
                </a:cubicBezTo>
                <a:lnTo>
                  <a:pt x="15436" y="6546"/>
                </a:lnTo>
                <a:cubicBezTo>
                  <a:pt x="15307" y="6528"/>
                  <a:pt x="15235" y="6503"/>
                  <a:pt x="15183" y="6458"/>
                </a:cubicBezTo>
                <a:cubicBezTo>
                  <a:pt x="15132" y="6413"/>
                  <a:pt x="15102" y="6337"/>
                  <a:pt x="15102" y="6253"/>
                </a:cubicBezTo>
                <a:cubicBezTo>
                  <a:pt x="15102" y="6143"/>
                  <a:pt x="15147" y="6064"/>
                  <a:pt x="15240" y="6008"/>
                </a:cubicBezTo>
                <a:cubicBezTo>
                  <a:pt x="15321" y="5958"/>
                  <a:pt x="15413" y="5933"/>
                  <a:pt x="15523" y="5933"/>
                </a:cubicBezTo>
                <a:cubicBezTo>
                  <a:pt x="15683" y="5933"/>
                  <a:pt x="15776" y="5981"/>
                  <a:pt x="15839" y="6093"/>
                </a:cubicBezTo>
                <a:lnTo>
                  <a:pt x="15839" y="5960"/>
                </a:lnTo>
                <a:lnTo>
                  <a:pt x="15839" y="5961"/>
                </a:lnTo>
                <a:close/>
                <a:moveTo>
                  <a:pt x="16512" y="6871"/>
                </a:moveTo>
                <a:lnTo>
                  <a:pt x="16683" y="6871"/>
                </a:lnTo>
                <a:lnTo>
                  <a:pt x="16683" y="7010"/>
                </a:lnTo>
                <a:lnTo>
                  <a:pt x="16134" y="7010"/>
                </a:lnTo>
                <a:lnTo>
                  <a:pt x="16134" y="6871"/>
                </a:lnTo>
                <a:lnTo>
                  <a:pt x="16323" y="6871"/>
                </a:lnTo>
                <a:lnTo>
                  <a:pt x="16323" y="6100"/>
                </a:lnTo>
                <a:lnTo>
                  <a:pt x="16134" y="6100"/>
                </a:lnTo>
                <a:lnTo>
                  <a:pt x="16134" y="5961"/>
                </a:lnTo>
                <a:lnTo>
                  <a:pt x="16512" y="5961"/>
                </a:lnTo>
                <a:lnTo>
                  <a:pt x="16512" y="6871"/>
                </a:lnTo>
                <a:close/>
                <a:moveTo>
                  <a:pt x="16512" y="5508"/>
                </a:moveTo>
                <a:lnTo>
                  <a:pt x="16512" y="5713"/>
                </a:lnTo>
                <a:lnTo>
                  <a:pt x="16302" y="5713"/>
                </a:lnTo>
                <a:lnTo>
                  <a:pt x="16302" y="5508"/>
                </a:lnTo>
                <a:lnTo>
                  <a:pt x="16512" y="5508"/>
                </a:lnTo>
                <a:close/>
                <a:moveTo>
                  <a:pt x="17063" y="6720"/>
                </a:moveTo>
                <a:cubicBezTo>
                  <a:pt x="17063" y="6796"/>
                  <a:pt x="17067" y="6826"/>
                  <a:pt x="17090" y="6850"/>
                </a:cubicBezTo>
                <a:cubicBezTo>
                  <a:pt x="17108" y="6875"/>
                  <a:pt x="17144" y="6891"/>
                  <a:pt x="17180" y="6891"/>
                </a:cubicBezTo>
                <a:cubicBezTo>
                  <a:pt x="17232" y="6891"/>
                  <a:pt x="17270" y="6864"/>
                  <a:pt x="17286" y="6819"/>
                </a:cubicBezTo>
                <a:cubicBezTo>
                  <a:pt x="17295" y="6792"/>
                  <a:pt x="17299" y="6760"/>
                  <a:pt x="17302" y="6686"/>
                </a:cubicBezTo>
                <a:lnTo>
                  <a:pt x="17448" y="6686"/>
                </a:lnTo>
                <a:cubicBezTo>
                  <a:pt x="17448" y="6814"/>
                  <a:pt x="17439" y="6866"/>
                  <a:pt x="17405" y="6920"/>
                </a:cubicBezTo>
                <a:cubicBezTo>
                  <a:pt x="17353" y="6999"/>
                  <a:pt x="17270" y="7037"/>
                  <a:pt x="17151" y="7037"/>
                </a:cubicBezTo>
                <a:cubicBezTo>
                  <a:pt x="17072" y="7037"/>
                  <a:pt x="17009" y="7017"/>
                  <a:pt x="16961" y="6979"/>
                </a:cubicBezTo>
                <a:cubicBezTo>
                  <a:pt x="16896" y="6925"/>
                  <a:pt x="16874" y="6857"/>
                  <a:pt x="16874" y="6717"/>
                </a:cubicBezTo>
                <a:lnTo>
                  <a:pt x="16874" y="6100"/>
                </a:lnTo>
                <a:lnTo>
                  <a:pt x="16664" y="6100"/>
                </a:lnTo>
                <a:lnTo>
                  <a:pt x="16664" y="5960"/>
                </a:lnTo>
                <a:lnTo>
                  <a:pt x="16874" y="5960"/>
                </a:lnTo>
                <a:lnTo>
                  <a:pt x="16874" y="5728"/>
                </a:lnTo>
                <a:lnTo>
                  <a:pt x="17063" y="5661"/>
                </a:lnTo>
                <a:lnTo>
                  <a:pt x="17063" y="5960"/>
                </a:lnTo>
                <a:lnTo>
                  <a:pt x="17405" y="5960"/>
                </a:lnTo>
                <a:lnTo>
                  <a:pt x="17405" y="6100"/>
                </a:lnTo>
                <a:lnTo>
                  <a:pt x="17063" y="6100"/>
                </a:lnTo>
                <a:lnTo>
                  <a:pt x="17063" y="6719"/>
                </a:lnTo>
                <a:lnTo>
                  <a:pt x="17063" y="6720"/>
                </a:lnTo>
                <a:close/>
                <a:moveTo>
                  <a:pt x="17624" y="6100"/>
                </a:moveTo>
                <a:lnTo>
                  <a:pt x="17509" y="6100"/>
                </a:lnTo>
                <a:lnTo>
                  <a:pt x="17509" y="5961"/>
                </a:lnTo>
                <a:lnTo>
                  <a:pt x="18022" y="5961"/>
                </a:lnTo>
                <a:lnTo>
                  <a:pt x="18022" y="6100"/>
                </a:lnTo>
                <a:lnTo>
                  <a:pt x="17820" y="6100"/>
                </a:lnTo>
                <a:lnTo>
                  <a:pt x="18115" y="6776"/>
                </a:lnTo>
                <a:cubicBezTo>
                  <a:pt x="18124" y="6801"/>
                  <a:pt x="18126" y="6807"/>
                  <a:pt x="18133" y="6835"/>
                </a:cubicBezTo>
                <a:cubicBezTo>
                  <a:pt x="18135" y="6823"/>
                  <a:pt x="18137" y="6812"/>
                  <a:pt x="18139" y="6810"/>
                </a:cubicBezTo>
                <a:cubicBezTo>
                  <a:pt x="18139" y="6803"/>
                  <a:pt x="18144" y="6792"/>
                  <a:pt x="18151" y="6776"/>
                </a:cubicBezTo>
                <a:lnTo>
                  <a:pt x="18430" y="6100"/>
                </a:lnTo>
                <a:lnTo>
                  <a:pt x="18229" y="6100"/>
                </a:lnTo>
                <a:lnTo>
                  <a:pt x="18229" y="5961"/>
                </a:lnTo>
                <a:lnTo>
                  <a:pt x="18720" y="5961"/>
                </a:lnTo>
                <a:lnTo>
                  <a:pt x="18720" y="6100"/>
                </a:lnTo>
                <a:lnTo>
                  <a:pt x="18615" y="6100"/>
                </a:lnTo>
                <a:lnTo>
                  <a:pt x="18178" y="7112"/>
                </a:lnTo>
                <a:cubicBezTo>
                  <a:pt x="18112" y="7265"/>
                  <a:pt x="18072" y="7330"/>
                  <a:pt x="18029" y="7364"/>
                </a:cubicBezTo>
                <a:cubicBezTo>
                  <a:pt x="17984" y="7398"/>
                  <a:pt x="17914" y="7416"/>
                  <a:pt x="17831" y="7416"/>
                </a:cubicBezTo>
                <a:cubicBezTo>
                  <a:pt x="17781" y="7416"/>
                  <a:pt x="17732" y="7411"/>
                  <a:pt x="17693" y="7404"/>
                </a:cubicBezTo>
                <a:lnTo>
                  <a:pt x="17693" y="7260"/>
                </a:lnTo>
                <a:cubicBezTo>
                  <a:pt x="17718" y="7265"/>
                  <a:pt x="17768" y="7269"/>
                  <a:pt x="17801" y="7269"/>
                </a:cubicBezTo>
                <a:cubicBezTo>
                  <a:pt x="17844" y="7269"/>
                  <a:pt x="17876" y="7260"/>
                  <a:pt x="17903" y="7245"/>
                </a:cubicBezTo>
                <a:cubicBezTo>
                  <a:pt x="17932" y="7224"/>
                  <a:pt x="17939" y="7215"/>
                  <a:pt x="17977" y="7130"/>
                </a:cubicBezTo>
                <a:lnTo>
                  <a:pt x="18031" y="7013"/>
                </a:lnTo>
                <a:lnTo>
                  <a:pt x="17623" y="6100"/>
                </a:lnTo>
                <a:lnTo>
                  <a:pt x="17624" y="61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8163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/Last Slid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 noEditPoints="1"/>
          </p:cNvSpPr>
          <p:nvPr userDrawn="1"/>
        </p:nvSpPr>
        <p:spPr bwMode="auto">
          <a:xfrm>
            <a:off x="4594225" y="1014865"/>
            <a:ext cx="2995613" cy="3128963"/>
          </a:xfrm>
          <a:custGeom>
            <a:avLst/>
            <a:gdLst>
              <a:gd name="T0" fmla="*/ 6995 w 14226"/>
              <a:gd name="T1" fmla="*/ 44 h 14862"/>
              <a:gd name="T2" fmla="*/ 5523 w 14226"/>
              <a:gd name="T3" fmla="*/ 6697 h 14862"/>
              <a:gd name="T4" fmla="*/ 9684 w 14226"/>
              <a:gd name="T5" fmla="*/ 2674 h 14862"/>
              <a:gd name="T6" fmla="*/ 7027 w 14226"/>
              <a:gd name="T7" fmla="*/ 2842 h 14862"/>
              <a:gd name="T8" fmla="*/ 4716 w 14226"/>
              <a:gd name="T9" fmla="*/ 4322 h 14862"/>
              <a:gd name="T10" fmla="*/ 8455 w 14226"/>
              <a:gd name="T11" fmla="*/ 6150 h 14862"/>
              <a:gd name="T12" fmla="*/ 0 w 14226"/>
              <a:gd name="T13" fmla="*/ 12146 h 14862"/>
              <a:gd name="T14" fmla="*/ 2063 w 14226"/>
              <a:gd name="T15" fmla="*/ 11055 h 14862"/>
              <a:gd name="T16" fmla="*/ 441 w 14226"/>
              <a:gd name="T17" fmla="*/ 11055 h 14862"/>
              <a:gd name="T18" fmla="*/ 3234 w 14226"/>
              <a:gd name="T19" fmla="*/ 12030 h 14862"/>
              <a:gd name="T20" fmla="*/ 4161 w 14226"/>
              <a:gd name="T21" fmla="*/ 12186 h 14862"/>
              <a:gd name="T22" fmla="*/ 3811 w 14226"/>
              <a:gd name="T23" fmla="*/ 11478 h 14862"/>
              <a:gd name="T24" fmla="*/ 4958 w 14226"/>
              <a:gd name="T25" fmla="*/ 12351 h 14862"/>
              <a:gd name="T26" fmla="*/ 5244 w 14226"/>
              <a:gd name="T27" fmla="*/ 11803 h 14862"/>
              <a:gd name="T28" fmla="*/ 7830 w 14226"/>
              <a:gd name="T29" fmla="*/ 11809 h 14862"/>
              <a:gd name="T30" fmla="*/ 6940 w 14226"/>
              <a:gd name="T31" fmla="*/ 11283 h 14862"/>
              <a:gd name="T32" fmla="*/ 8551 w 14226"/>
              <a:gd name="T33" fmla="*/ 11244 h 14862"/>
              <a:gd name="T34" fmla="*/ 9358 w 14226"/>
              <a:gd name="T35" fmla="*/ 12154 h 14862"/>
              <a:gd name="T36" fmla="*/ 10104 w 14226"/>
              <a:gd name="T37" fmla="*/ 12154 h 14862"/>
              <a:gd name="T38" fmla="*/ 11076 w 14226"/>
              <a:gd name="T39" fmla="*/ 12041 h 14862"/>
              <a:gd name="T40" fmla="*/ 10767 w 14226"/>
              <a:gd name="T41" fmla="*/ 11281 h 14862"/>
              <a:gd name="T42" fmla="*/ 12598 w 14226"/>
              <a:gd name="T43" fmla="*/ 12155 h 14862"/>
              <a:gd name="T44" fmla="*/ 11886 w 14226"/>
              <a:gd name="T45" fmla="*/ 11606 h 14862"/>
              <a:gd name="T46" fmla="*/ 14226 w 14226"/>
              <a:gd name="T47" fmla="*/ 12156 h 14862"/>
              <a:gd name="T48" fmla="*/ 12870 w 14226"/>
              <a:gd name="T49" fmla="*/ 12154 h 14862"/>
              <a:gd name="T50" fmla="*/ 703 w 14226"/>
              <a:gd name="T51" fmla="*/ 10248 h 14862"/>
              <a:gd name="T52" fmla="*/ 2765 w 14226"/>
              <a:gd name="T53" fmla="*/ 8745 h 14862"/>
              <a:gd name="T54" fmla="*/ 1144 w 14226"/>
              <a:gd name="T55" fmla="*/ 8950 h 14862"/>
              <a:gd name="T56" fmla="*/ 3458 w 14226"/>
              <a:gd name="T57" fmla="*/ 9588 h 14862"/>
              <a:gd name="T58" fmla="*/ 3540 w 14226"/>
              <a:gd name="T59" fmla="*/ 9754 h 14862"/>
              <a:gd name="T60" fmla="*/ 4659 w 14226"/>
              <a:gd name="T61" fmla="*/ 9628 h 14862"/>
              <a:gd name="T62" fmla="*/ 4636 w 14226"/>
              <a:gd name="T63" fmla="*/ 9395 h 14862"/>
              <a:gd name="T64" fmla="*/ 5931 w 14226"/>
              <a:gd name="T65" fmla="*/ 9695 h 14862"/>
              <a:gd name="T66" fmla="*/ 7688 w 14226"/>
              <a:gd name="T67" fmla="*/ 10054 h 14862"/>
              <a:gd name="T68" fmla="*/ 6788 w 14226"/>
              <a:gd name="T69" fmla="*/ 8716 h 14862"/>
              <a:gd name="T70" fmla="*/ 8785 w 14226"/>
              <a:gd name="T71" fmla="*/ 10071 h 14862"/>
              <a:gd name="T72" fmla="*/ 9932 w 14226"/>
              <a:gd name="T73" fmla="*/ 9348 h 14862"/>
              <a:gd name="T74" fmla="*/ 10126 w 14226"/>
              <a:gd name="T75" fmla="*/ 9951 h 14862"/>
              <a:gd name="T76" fmla="*/ 11170 w 14226"/>
              <a:gd name="T77" fmla="*/ 10011 h 14862"/>
              <a:gd name="T78" fmla="*/ 10998 w 14226"/>
              <a:gd name="T79" fmla="*/ 9181 h 14862"/>
              <a:gd name="T80" fmla="*/ 12556 w 14226"/>
              <a:gd name="T81" fmla="*/ 9788 h 14862"/>
              <a:gd name="T82" fmla="*/ 13426 w 14226"/>
              <a:gd name="T83" fmla="*/ 9140 h 14862"/>
              <a:gd name="T84" fmla="*/ 12807 w 14226"/>
              <a:gd name="T85" fmla="*/ 9375 h 14862"/>
              <a:gd name="T86" fmla="*/ 1891 w 14226"/>
              <a:gd name="T87" fmla="*/ 13100 h 14862"/>
              <a:gd name="T88" fmla="*/ 3485 w 14226"/>
              <a:gd name="T89" fmla="*/ 12951 h 14862"/>
              <a:gd name="T90" fmla="*/ 4229 w 14226"/>
              <a:gd name="T91" fmla="*/ 14314 h 14862"/>
              <a:gd name="T92" fmla="*/ 3485 w 14226"/>
              <a:gd name="T93" fmla="*/ 13543 h 14862"/>
              <a:gd name="T94" fmla="*/ 4899 w 14226"/>
              <a:gd name="T95" fmla="*/ 13543 h 14862"/>
              <a:gd name="T96" fmla="*/ 6061 w 14226"/>
              <a:gd name="T97" fmla="*/ 14344 h 14862"/>
              <a:gd name="T98" fmla="*/ 5451 w 14226"/>
              <a:gd name="T99" fmla="*/ 13543 h 14862"/>
              <a:gd name="T100" fmla="*/ 6678 w 14226"/>
              <a:gd name="T101" fmla="*/ 13941 h 14862"/>
              <a:gd name="T102" fmla="*/ 7551 w 14226"/>
              <a:gd name="T103" fmla="*/ 13834 h 14862"/>
              <a:gd name="T104" fmla="*/ 7833 w 14226"/>
              <a:gd name="T105" fmla="*/ 14314 h 14862"/>
              <a:gd name="T106" fmla="*/ 8914 w 14226"/>
              <a:gd name="T107" fmla="*/ 13678 h 14862"/>
              <a:gd name="T108" fmla="*/ 9423 w 14226"/>
              <a:gd name="T109" fmla="*/ 14164 h 14862"/>
              <a:gd name="T110" fmla="*/ 10299 w 14226"/>
              <a:gd name="T111" fmla="*/ 14453 h 14862"/>
              <a:gd name="T112" fmla="*/ 9918 w 14226"/>
              <a:gd name="T113" fmla="*/ 13155 h 14862"/>
              <a:gd name="T114" fmla="*/ 10576 w 14226"/>
              <a:gd name="T115" fmla="*/ 14421 h 14862"/>
              <a:gd name="T116" fmla="*/ 10678 w 14226"/>
              <a:gd name="T117" fmla="*/ 14163 h 14862"/>
              <a:gd name="T118" fmla="*/ 11845 w 14226"/>
              <a:gd name="T119" fmla="*/ 13544 h 14862"/>
              <a:gd name="T120" fmla="*/ 11593 w 14226"/>
              <a:gd name="T121" fmla="*/ 14573 h 14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4226" h="14862">
                <a:moveTo>
                  <a:pt x="10734" y="6113"/>
                </a:moveTo>
                <a:cubicBezTo>
                  <a:pt x="10700" y="5475"/>
                  <a:pt x="10593" y="4730"/>
                  <a:pt x="10109" y="4263"/>
                </a:cubicBezTo>
                <a:cubicBezTo>
                  <a:pt x="9948" y="4116"/>
                  <a:pt x="9743" y="4025"/>
                  <a:pt x="9526" y="4004"/>
                </a:cubicBezTo>
                <a:cubicBezTo>
                  <a:pt x="9339" y="3481"/>
                  <a:pt x="9779" y="2979"/>
                  <a:pt x="10134" y="2618"/>
                </a:cubicBezTo>
                <a:cubicBezTo>
                  <a:pt x="10243" y="2509"/>
                  <a:pt x="10356" y="2403"/>
                  <a:pt x="10474" y="2299"/>
                </a:cubicBezTo>
                <a:lnTo>
                  <a:pt x="10403" y="2175"/>
                </a:lnTo>
                <a:cubicBezTo>
                  <a:pt x="10255" y="2224"/>
                  <a:pt x="10106" y="2269"/>
                  <a:pt x="9956" y="2310"/>
                </a:cubicBezTo>
                <a:cubicBezTo>
                  <a:pt x="9466" y="2435"/>
                  <a:pt x="8809" y="2569"/>
                  <a:pt x="8454" y="2143"/>
                </a:cubicBezTo>
                <a:cubicBezTo>
                  <a:pt x="8541" y="1948"/>
                  <a:pt x="8568" y="1718"/>
                  <a:pt x="8519" y="1510"/>
                </a:cubicBezTo>
                <a:cubicBezTo>
                  <a:pt x="8356" y="859"/>
                  <a:pt x="7764" y="390"/>
                  <a:pt x="7231" y="44"/>
                </a:cubicBezTo>
                <a:cubicBezTo>
                  <a:pt x="7197" y="18"/>
                  <a:pt x="7155" y="3"/>
                  <a:pt x="7113" y="0"/>
                </a:cubicBezTo>
                <a:cubicBezTo>
                  <a:pt x="7070" y="3"/>
                  <a:pt x="7029" y="18"/>
                  <a:pt x="6995" y="44"/>
                </a:cubicBezTo>
                <a:cubicBezTo>
                  <a:pt x="6463" y="390"/>
                  <a:pt x="5869" y="859"/>
                  <a:pt x="5708" y="1510"/>
                </a:cubicBezTo>
                <a:cubicBezTo>
                  <a:pt x="5660" y="1723"/>
                  <a:pt x="5683" y="1945"/>
                  <a:pt x="5773" y="2144"/>
                </a:cubicBezTo>
                <a:cubicBezTo>
                  <a:pt x="5415" y="2568"/>
                  <a:pt x="4760" y="2436"/>
                  <a:pt x="4270" y="2310"/>
                </a:cubicBezTo>
                <a:cubicBezTo>
                  <a:pt x="4120" y="2269"/>
                  <a:pt x="3970" y="2224"/>
                  <a:pt x="3823" y="2175"/>
                </a:cubicBezTo>
                <a:lnTo>
                  <a:pt x="3751" y="2300"/>
                </a:lnTo>
                <a:cubicBezTo>
                  <a:pt x="3869" y="2404"/>
                  <a:pt x="3984" y="2510"/>
                  <a:pt x="4093" y="2619"/>
                </a:cubicBezTo>
                <a:cubicBezTo>
                  <a:pt x="4445" y="2980"/>
                  <a:pt x="4889" y="3481"/>
                  <a:pt x="4699" y="4004"/>
                </a:cubicBezTo>
                <a:cubicBezTo>
                  <a:pt x="4485" y="4025"/>
                  <a:pt x="4273" y="4116"/>
                  <a:pt x="4118" y="4264"/>
                </a:cubicBezTo>
                <a:cubicBezTo>
                  <a:pt x="3634" y="4731"/>
                  <a:pt x="3525" y="5476"/>
                  <a:pt x="3493" y="6113"/>
                </a:cubicBezTo>
                <a:cubicBezTo>
                  <a:pt x="3489" y="6154"/>
                  <a:pt x="3493" y="6200"/>
                  <a:pt x="3513" y="6235"/>
                </a:cubicBezTo>
                <a:cubicBezTo>
                  <a:pt x="3536" y="6270"/>
                  <a:pt x="3570" y="6298"/>
                  <a:pt x="3609" y="6315"/>
                </a:cubicBezTo>
                <a:cubicBezTo>
                  <a:pt x="4179" y="6604"/>
                  <a:pt x="4874" y="6883"/>
                  <a:pt x="5523" y="6697"/>
                </a:cubicBezTo>
                <a:cubicBezTo>
                  <a:pt x="5728" y="6635"/>
                  <a:pt x="5914" y="6497"/>
                  <a:pt x="6039" y="6322"/>
                </a:cubicBezTo>
                <a:cubicBezTo>
                  <a:pt x="6585" y="6422"/>
                  <a:pt x="6799" y="7054"/>
                  <a:pt x="6935" y="7543"/>
                </a:cubicBezTo>
                <a:cubicBezTo>
                  <a:pt x="6975" y="7690"/>
                  <a:pt x="7009" y="7843"/>
                  <a:pt x="7040" y="7996"/>
                </a:cubicBezTo>
                <a:lnTo>
                  <a:pt x="7185" y="7996"/>
                </a:lnTo>
                <a:cubicBezTo>
                  <a:pt x="7216" y="7843"/>
                  <a:pt x="7250" y="7690"/>
                  <a:pt x="7290" y="7541"/>
                </a:cubicBezTo>
                <a:cubicBezTo>
                  <a:pt x="7426" y="7055"/>
                  <a:pt x="7640" y="6420"/>
                  <a:pt x="8186" y="6324"/>
                </a:cubicBezTo>
                <a:cubicBezTo>
                  <a:pt x="8311" y="6499"/>
                  <a:pt x="8499" y="6636"/>
                  <a:pt x="8703" y="6699"/>
                </a:cubicBezTo>
                <a:cubicBezTo>
                  <a:pt x="9351" y="6883"/>
                  <a:pt x="10046" y="6604"/>
                  <a:pt x="10615" y="6315"/>
                </a:cubicBezTo>
                <a:cubicBezTo>
                  <a:pt x="10653" y="6296"/>
                  <a:pt x="10690" y="6271"/>
                  <a:pt x="10713" y="6235"/>
                </a:cubicBezTo>
                <a:cubicBezTo>
                  <a:pt x="10731" y="6197"/>
                  <a:pt x="10737" y="6154"/>
                  <a:pt x="10733" y="6113"/>
                </a:cubicBezTo>
                <a:lnTo>
                  <a:pt x="10734" y="6113"/>
                </a:lnTo>
                <a:close/>
                <a:moveTo>
                  <a:pt x="9684" y="2674"/>
                </a:moveTo>
                <a:cubicBezTo>
                  <a:pt x="9271" y="3056"/>
                  <a:pt x="8958" y="3624"/>
                  <a:pt x="9233" y="4147"/>
                </a:cubicBezTo>
                <a:cubicBezTo>
                  <a:pt x="8995" y="4422"/>
                  <a:pt x="8633" y="4460"/>
                  <a:pt x="8271" y="4418"/>
                </a:cubicBezTo>
                <a:cubicBezTo>
                  <a:pt x="7913" y="4355"/>
                  <a:pt x="7544" y="4197"/>
                  <a:pt x="7275" y="4063"/>
                </a:cubicBezTo>
                <a:cubicBezTo>
                  <a:pt x="7293" y="3764"/>
                  <a:pt x="7340" y="3365"/>
                  <a:pt x="7466" y="3025"/>
                </a:cubicBezTo>
                <a:cubicBezTo>
                  <a:pt x="7609" y="2690"/>
                  <a:pt x="7824" y="2393"/>
                  <a:pt x="8181" y="2328"/>
                </a:cubicBezTo>
                <a:cubicBezTo>
                  <a:pt x="8498" y="2828"/>
                  <a:pt x="9145" y="2839"/>
                  <a:pt x="9683" y="2674"/>
                </a:cubicBezTo>
                <a:lnTo>
                  <a:pt x="9684" y="2674"/>
                </a:lnTo>
                <a:close/>
                <a:moveTo>
                  <a:pt x="7113" y="346"/>
                </a:moveTo>
                <a:cubicBezTo>
                  <a:pt x="7626" y="684"/>
                  <a:pt x="8440" y="1343"/>
                  <a:pt x="8166" y="1999"/>
                </a:cubicBezTo>
                <a:cubicBezTo>
                  <a:pt x="7676" y="2016"/>
                  <a:pt x="7361" y="2399"/>
                  <a:pt x="7196" y="2842"/>
                </a:cubicBezTo>
                <a:cubicBezTo>
                  <a:pt x="7164" y="2920"/>
                  <a:pt x="7136" y="2999"/>
                  <a:pt x="7111" y="3080"/>
                </a:cubicBezTo>
                <a:cubicBezTo>
                  <a:pt x="7087" y="2999"/>
                  <a:pt x="7059" y="2920"/>
                  <a:pt x="7027" y="2842"/>
                </a:cubicBezTo>
                <a:cubicBezTo>
                  <a:pt x="6861" y="2399"/>
                  <a:pt x="6547" y="2017"/>
                  <a:pt x="6057" y="1999"/>
                </a:cubicBezTo>
                <a:cubicBezTo>
                  <a:pt x="5784" y="1342"/>
                  <a:pt x="6597" y="684"/>
                  <a:pt x="7113" y="346"/>
                </a:cubicBezTo>
                <a:close/>
                <a:moveTo>
                  <a:pt x="4544" y="2674"/>
                </a:moveTo>
                <a:cubicBezTo>
                  <a:pt x="5081" y="2839"/>
                  <a:pt x="5729" y="2826"/>
                  <a:pt x="6046" y="2326"/>
                </a:cubicBezTo>
                <a:cubicBezTo>
                  <a:pt x="6403" y="2394"/>
                  <a:pt x="6616" y="2689"/>
                  <a:pt x="6760" y="3024"/>
                </a:cubicBezTo>
                <a:cubicBezTo>
                  <a:pt x="6885" y="3365"/>
                  <a:pt x="6934" y="3764"/>
                  <a:pt x="6951" y="4063"/>
                </a:cubicBezTo>
                <a:cubicBezTo>
                  <a:pt x="6638" y="4227"/>
                  <a:pt x="6303" y="4347"/>
                  <a:pt x="5956" y="4418"/>
                </a:cubicBezTo>
                <a:cubicBezTo>
                  <a:pt x="5595" y="4460"/>
                  <a:pt x="5230" y="4424"/>
                  <a:pt x="4994" y="4146"/>
                </a:cubicBezTo>
                <a:cubicBezTo>
                  <a:pt x="5269" y="3623"/>
                  <a:pt x="4956" y="3056"/>
                  <a:pt x="4544" y="2674"/>
                </a:cubicBezTo>
                <a:close/>
                <a:moveTo>
                  <a:pt x="5771" y="6149"/>
                </a:moveTo>
                <a:cubicBezTo>
                  <a:pt x="5340" y="6714"/>
                  <a:pt x="4363" y="6339"/>
                  <a:pt x="3814" y="6061"/>
                </a:cubicBezTo>
                <a:cubicBezTo>
                  <a:pt x="3849" y="5449"/>
                  <a:pt x="4013" y="4414"/>
                  <a:pt x="4716" y="4322"/>
                </a:cubicBezTo>
                <a:cubicBezTo>
                  <a:pt x="4978" y="4737"/>
                  <a:pt x="5466" y="4819"/>
                  <a:pt x="5931" y="4741"/>
                </a:cubicBezTo>
                <a:cubicBezTo>
                  <a:pt x="6015" y="4730"/>
                  <a:pt x="6098" y="4716"/>
                  <a:pt x="6180" y="4696"/>
                </a:cubicBezTo>
                <a:cubicBezTo>
                  <a:pt x="6122" y="4757"/>
                  <a:pt x="6068" y="4821"/>
                  <a:pt x="6018" y="4886"/>
                </a:cubicBezTo>
                <a:cubicBezTo>
                  <a:pt x="5718" y="5251"/>
                  <a:pt x="5543" y="5715"/>
                  <a:pt x="5771" y="6149"/>
                </a:cubicBezTo>
                <a:close/>
                <a:moveTo>
                  <a:pt x="8164" y="5996"/>
                </a:moveTo>
                <a:cubicBezTo>
                  <a:pt x="7573" y="6021"/>
                  <a:pt x="7239" y="6576"/>
                  <a:pt x="7114" y="7124"/>
                </a:cubicBezTo>
                <a:cubicBezTo>
                  <a:pt x="6988" y="6575"/>
                  <a:pt x="6654" y="6020"/>
                  <a:pt x="6061" y="5996"/>
                </a:cubicBezTo>
                <a:cubicBezTo>
                  <a:pt x="5941" y="5654"/>
                  <a:pt x="6091" y="5321"/>
                  <a:pt x="6309" y="5029"/>
                </a:cubicBezTo>
                <a:cubicBezTo>
                  <a:pt x="6543" y="4764"/>
                  <a:pt x="6814" y="4533"/>
                  <a:pt x="7113" y="4344"/>
                </a:cubicBezTo>
                <a:cubicBezTo>
                  <a:pt x="7363" y="4509"/>
                  <a:pt x="7685" y="4749"/>
                  <a:pt x="7918" y="5029"/>
                </a:cubicBezTo>
                <a:cubicBezTo>
                  <a:pt x="8135" y="5320"/>
                  <a:pt x="8286" y="5654"/>
                  <a:pt x="8164" y="5996"/>
                </a:cubicBezTo>
                <a:close/>
                <a:moveTo>
                  <a:pt x="8455" y="6150"/>
                </a:moveTo>
                <a:cubicBezTo>
                  <a:pt x="8685" y="5715"/>
                  <a:pt x="8509" y="5250"/>
                  <a:pt x="8208" y="4885"/>
                </a:cubicBezTo>
                <a:cubicBezTo>
                  <a:pt x="8158" y="4820"/>
                  <a:pt x="8104" y="4756"/>
                  <a:pt x="8046" y="4696"/>
                </a:cubicBezTo>
                <a:cubicBezTo>
                  <a:pt x="8129" y="4716"/>
                  <a:pt x="8212" y="4731"/>
                  <a:pt x="8296" y="4741"/>
                </a:cubicBezTo>
                <a:cubicBezTo>
                  <a:pt x="8761" y="4819"/>
                  <a:pt x="9249" y="4738"/>
                  <a:pt x="9509" y="4323"/>
                </a:cubicBezTo>
                <a:cubicBezTo>
                  <a:pt x="10214" y="4414"/>
                  <a:pt x="10379" y="5448"/>
                  <a:pt x="10413" y="6063"/>
                </a:cubicBezTo>
                <a:cubicBezTo>
                  <a:pt x="9864" y="6338"/>
                  <a:pt x="8888" y="6713"/>
                  <a:pt x="8455" y="6150"/>
                </a:cubicBezTo>
                <a:close/>
                <a:moveTo>
                  <a:pt x="441" y="11055"/>
                </a:moveTo>
                <a:lnTo>
                  <a:pt x="441" y="12146"/>
                </a:lnTo>
                <a:lnTo>
                  <a:pt x="621" y="12146"/>
                </a:lnTo>
                <a:lnTo>
                  <a:pt x="621" y="12351"/>
                </a:lnTo>
                <a:lnTo>
                  <a:pt x="0" y="12351"/>
                </a:lnTo>
                <a:lnTo>
                  <a:pt x="0" y="12146"/>
                </a:lnTo>
                <a:lnTo>
                  <a:pt x="185" y="12146"/>
                </a:lnTo>
                <a:lnTo>
                  <a:pt x="185" y="11055"/>
                </a:lnTo>
                <a:lnTo>
                  <a:pt x="0" y="11055"/>
                </a:lnTo>
                <a:lnTo>
                  <a:pt x="0" y="10850"/>
                </a:lnTo>
                <a:lnTo>
                  <a:pt x="683" y="10850"/>
                </a:lnTo>
                <a:lnTo>
                  <a:pt x="925" y="11620"/>
                </a:lnTo>
                <a:cubicBezTo>
                  <a:pt x="981" y="11800"/>
                  <a:pt x="1000" y="11871"/>
                  <a:pt x="1031" y="12045"/>
                </a:cubicBezTo>
                <a:cubicBezTo>
                  <a:pt x="1044" y="11973"/>
                  <a:pt x="1054" y="11921"/>
                  <a:pt x="1060" y="11896"/>
                </a:cubicBezTo>
                <a:cubicBezTo>
                  <a:pt x="1068" y="11871"/>
                  <a:pt x="1098" y="11766"/>
                  <a:pt x="1148" y="11606"/>
                </a:cubicBezTo>
                <a:lnTo>
                  <a:pt x="1383" y="10850"/>
                </a:lnTo>
                <a:lnTo>
                  <a:pt x="2063" y="10850"/>
                </a:lnTo>
                <a:lnTo>
                  <a:pt x="2063" y="11055"/>
                </a:lnTo>
                <a:lnTo>
                  <a:pt x="1875" y="11055"/>
                </a:lnTo>
                <a:lnTo>
                  <a:pt x="1875" y="12146"/>
                </a:lnTo>
                <a:lnTo>
                  <a:pt x="2063" y="12146"/>
                </a:lnTo>
                <a:lnTo>
                  <a:pt x="2063" y="12351"/>
                </a:lnTo>
                <a:lnTo>
                  <a:pt x="1403" y="12351"/>
                </a:lnTo>
                <a:lnTo>
                  <a:pt x="1403" y="12146"/>
                </a:lnTo>
                <a:lnTo>
                  <a:pt x="1580" y="12146"/>
                </a:lnTo>
                <a:lnTo>
                  <a:pt x="1580" y="11055"/>
                </a:lnTo>
                <a:lnTo>
                  <a:pt x="1148" y="12350"/>
                </a:lnTo>
                <a:lnTo>
                  <a:pt x="866" y="12350"/>
                </a:lnTo>
                <a:lnTo>
                  <a:pt x="441" y="11054"/>
                </a:lnTo>
                <a:lnTo>
                  <a:pt x="441" y="11055"/>
                </a:lnTo>
                <a:close/>
                <a:moveTo>
                  <a:pt x="3234" y="12030"/>
                </a:moveTo>
                <a:cubicBezTo>
                  <a:pt x="3217" y="12103"/>
                  <a:pt x="3181" y="12170"/>
                  <a:pt x="3131" y="12225"/>
                </a:cubicBezTo>
                <a:cubicBezTo>
                  <a:pt x="3041" y="12329"/>
                  <a:pt x="2901" y="12380"/>
                  <a:pt x="2710" y="12380"/>
                </a:cubicBezTo>
                <a:cubicBezTo>
                  <a:pt x="2356" y="12380"/>
                  <a:pt x="2140" y="12165"/>
                  <a:pt x="2140" y="11814"/>
                </a:cubicBezTo>
                <a:cubicBezTo>
                  <a:pt x="2140" y="11460"/>
                  <a:pt x="2353" y="11244"/>
                  <a:pt x="2699" y="11244"/>
                </a:cubicBezTo>
                <a:cubicBezTo>
                  <a:pt x="3065" y="11244"/>
                  <a:pt x="3249" y="11441"/>
                  <a:pt x="3249" y="11844"/>
                </a:cubicBezTo>
                <a:lnTo>
                  <a:pt x="3249" y="11893"/>
                </a:lnTo>
                <a:lnTo>
                  <a:pt x="2443" y="11893"/>
                </a:lnTo>
                <a:cubicBezTo>
                  <a:pt x="2453" y="12074"/>
                  <a:pt x="2550" y="12175"/>
                  <a:pt x="2714" y="12175"/>
                </a:cubicBezTo>
                <a:cubicBezTo>
                  <a:pt x="2839" y="12175"/>
                  <a:pt x="2919" y="12125"/>
                  <a:pt x="2946" y="12029"/>
                </a:cubicBezTo>
                <a:lnTo>
                  <a:pt x="3234" y="12029"/>
                </a:lnTo>
                <a:lnTo>
                  <a:pt x="3234" y="12030"/>
                </a:lnTo>
                <a:close/>
                <a:moveTo>
                  <a:pt x="2946" y="11713"/>
                </a:moveTo>
                <a:cubicBezTo>
                  <a:pt x="2940" y="11541"/>
                  <a:pt x="2854" y="11449"/>
                  <a:pt x="2703" y="11449"/>
                </a:cubicBezTo>
                <a:cubicBezTo>
                  <a:pt x="2555" y="11449"/>
                  <a:pt x="2465" y="11541"/>
                  <a:pt x="2449" y="11711"/>
                </a:cubicBezTo>
                <a:lnTo>
                  <a:pt x="2946" y="11711"/>
                </a:lnTo>
                <a:lnTo>
                  <a:pt x="2946" y="11713"/>
                </a:lnTo>
                <a:close/>
                <a:moveTo>
                  <a:pt x="3810" y="12041"/>
                </a:moveTo>
                <a:cubicBezTo>
                  <a:pt x="3810" y="12110"/>
                  <a:pt x="3812" y="12126"/>
                  <a:pt x="3831" y="12144"/>
                </a:cubicBezTo>
                <a:cubicBezTo>
                  <a:pt x="3848" y="12164"/>
                  <a:pt x="3873" y="12176"/>
                  <a:pt x="3900" y="12176"/>
                </a:cubicBezTo>
                <a:cubicBezTo>
                  <a:pt x="3938" y="12176"/>
                  <a:pt x="3972" y="12152"/>
                  <a:pt x="3984" y="12115"/>
                </a:cubicBezTo>
                <a:cubicBezTo>
                  <a:pt x="3990" y="12093"/>
                  <a:pt x="3992" y="12070"/>
                  <a:pt x="3995" y="11986"/>
                </a:cubicBezTo>
                <a:lnTo>
                  <a:pt x="4182" y="11986"/>
                </a:lnTo>
                <a:cubicBezTo>
                  <a:pt x="4182" y="12101"/>
                  <a:pt x="4180" y="12129"/>
                  <a:pt x="4161" y="12186"/>
                </a:cubicBezTo>
                <a:cubicBezTo>
                  <a:pt x="4125" y="12315"/>
                  <a:pt x="4017" y="12380"/>
                  <a:pt x="3841" y="12380"/>
                </a:cubicBezTo>
                <a:cubicBezTo>
                  <a:pt x="3612" y="12380"/>
                  <a:pt x="3501" y="12266"/>
                  <a:pt x="3501" y="12023"/>
                </a:cubicBezTo>
                <a:lnTo>
                  <a:pt x="3501" y="11478"/>
                </a:lnTo>
                <a:lnTo>
                  <a:pt x="3325" y="11478"/>
                </a:lnTo>
                <a:lnTo>
                  <a:pt x="3325" y="11281"/>
                </a:lnTo>
                <a:lnTo>
                  <a:pt x="3503" y="11281"/>
                </a:lnTo>
                <a:lnTo>
                  <a:pt x="3503" y="11064"/>
                </a:lnTo>
                <a:lnTo>
                  <a:pt x="3811" y="10958"/>
                </a:lnTo>
                <a:lnTo>
                  <a:pt x="3811" y="11283"/>
                </a:lnTo>
                <a:lnTo>
                  <a:pt x="4120" y="11283"/>
                </a:lnTo>
                <a:lnTo>
                  <a:pt x="4120" y="11478"/>
                </a:lnTo>
                <a:lnTo>
                  <a:pt x="3811" y="11478"/>
                </a:lnTo>
                <a:lnTo>
                  <a:pt x="3811" y="12040"/>
                </a:lnTo>
                <a:lnTo>
                  <a:pt x="3810" y="12041"/>
                </a:lnTo>
                <a:close/>
                <a:moveTo>
                  <a:pt x="4746" y="11531"/>
                </a:moveTo>
                <a:cubicBezTo>
                  <a:pt x="4771" y="11368"/>
                  <a:pt x="4910" y="11247"/>
                  <a:pt x="5075" y="11244"/>
                </a:cubicBezTo>
                <a:cubicBezTo>
                  <a:pt x="5117" y="11244"/>
                  <a:pt x="5142" y="11255"/>
                  <a:pt x="5171" y="11281"/>
                </a:cubicBezTo>
                <a:lnTo>
                  <a:pt x="5171" y="11545"/>
                </a:lnTo>
                <a:cubicBezTo>
                  <a:pt x="5126" y="11534"/>
                  <a:pt x="5101" y="11533"/>
                  <a:pt x="5067" y="11533"/>
                </a:cubicBezTo>
                <a:cubicBezTo>
                  <a:pt x="4985" y="11533"/>
                  <a:pt x="4917" y="11554"/>
                  <a:pt x="4862" y="11601"/>
                </a:cubicBezTo>
                <a:cubicBezTo>
                  <a:pt x="4794" y="11663"/>
                  <a:pt x="4764" y="11739"/>
                  <a:pt x="4764" y="11860"/>
                </a:cubicBezTo>
                <a:lnTo>
                  <a:pt x="4764" y="12155"/>
                </a:lnTo>
                <a:lnTo>
                  <a:pt x="4958" y="12155"/>
                </a:lnTo>
                <a:lnTo>
                  <a:pt x="4958" y="12351"/>
                </a:lnTo>
                <a:lnTo>
                  <a:pt x="4294" y="12351"/>
                </a:lnTo>
                <a:lnTo>
                  <a:pt x="4294" y="12155"/>
                </a:lnTo>
                <a:lnTo>
                  <a:pt x="4456" y="12155"/>
                </a:lnTo>
                <a:lnTo>
                  <a:pt x="4456" y="11478"/>
                </a:lnTo>
                <a:lnTo>
                  <a:pt x="4294" y="11478"/>
                </a:lnTo>
                <a:lnTo>
                  <a:pt x="4294" y="11283"/>
                </a:lnTo>
                <a:lnTo>
                  <a:pt x="4746" y="11283"/>
                </a:lnTo>
                <a:lnTo>
                  <a:pt x="4746" y="11533"/>
                </a:lnTo>
                <a:lnTo>
                  <a:pt x="4746" y="11531"/>
                </a:lnTo>
                <a:close/>
                <a:moveTo>
                  <a:pt x="6436" y="11814"/>
                </a:moveTo>
                <a:cubicBezTo>
                  <a:pt x="6436" y="12155"/>
                  <a:pt x="6201" y="12380"/>
                  <a:pt x="5844" y="12380"/>
                </a:cubicBezTo>
                <a:cubicBezTo>
                  <a:pt x="5476" y="12380"/>
                  <a:pt x="5244" y="12158"/>
                  <a:pt x="5244" y="11803"/>
                </a:cubicBezTo>
                <a:cubicBezTo>
                  <a:pt x="5244" y="11466"/>
                  <a:pt x="5481" y="11244"/>
                  <a:pt x="5839" y="11244"/>
                </a:cubicBezTo>
                <a:cubicBezTo>
                  <a:pt x="6204" y="11244"/>
                  <a:pt x="6436" y="11464"/>
                  <a:pt x="6436" y="11814"/>
                </a:cubicBezTo>
                <a:close/>
                <a:moveTo>
                  <a:pt x="5561" y="11806"/>
                </a:moveTo>
                <a:cubicBezTo>
                  <a:pt x="5561" y="12036"/>
                  <a:pt x="5669" y="12176"/>
                  <a:pt x="5840" y="12176"/>
                </a:cubicBezTo>
                <a:cubicBezTo>
                  <a:pt x="6017" y="12176"/>
                  <a:pt x="6119" y="12043"/>
                  <a:pt x="6119" y="11804"/>
                </a:cubicBezTo>
                <a:cubicBezTo>
                  <a:pt x="6119" y="11581"/>
                  <a:pt x="6015" y="11449"/>
                  <a:pt x="5841" y="11449"/>
                </a:cubicBezTo>
                <a:cubicBezTo>
                  <a:pt x="5670" y="11449"/>
                  <a:pt x="5562" y="11586"/>
                  <a:pt x="5562" y="11806"/>
                </a:cubicBezTo>
                <a:lnTo>
                  <a:pt x="5561" y="11806"/>
                </a:lnTo>
                <a:close/>
                <a:moveTo>
                  <a:pt x="6940" y="11514"/>
                </a:moveTo>
                <a:cubicBezTo>
                  <a:pt x="6959" y="11429"/>
                  <a:pt x="6982" y="11390"/>
                  <a:pt x="7049" y="11336"/>
                </a:cubicBezTo>
                <a:cubicBezTo>
                  <a:pt x="7124" y="11274"/>
                  <a:pt x="7217" y="11244"/>
                  <a:pt x="7339" y="11244"/>
                </a:cubicBezTo>
                <a:cubicBezTo>
                  <a:pt x="7654" y="11244"/>
                  <a:pt x="7830" y="11449"/>
                  <a:pt x="7830" y="11809"/>
                </a:cubicBezTo>
                <a:cubicBezTo>
                  <a:pt x="7830" y="12176"/>
                  <a:pt x="7650" y="12381"/>
                  <a:pt x="7330" y="12381"/>
                </a:cubicBezTo>
                <a:cubicBezTo>
                  <a:pt x="7142" y="12381"/>
                  <a:pt x="7017" y="12306"/>
                  <a:pt x="6959" y="12158"/>
                </a:cubicBezTo>
                <a:lnTo>
                  <a:pt x="6959" y="12548"/>
                </a:lnTo>
                <a:lnTo>
                  <a:pt x="7134" y="12548"/>
                </a:lnTo>
                <a:lnTo>
                  <a:pt x="7134" y="12744"/>
                </a:lnTo>
                <a:lnTo>
                  <a:pt x="6492" y="12744"/>
                </a:lnTo>
                <a:lnTo>
                  <a:pt x="6492" y="12548"/>
                </a:lnTo>
                <a:lnTo>
                  <a:pt x="6650" y="12548"/>
                </a:lnTo>
                <a:lnTo>
                  <a:pt x="6650" y="11478"/>
                </a:lnTo>
                <a:lnTo>
                  <a:pt x="6493" y="11478"/>
                </a:lnTo>
                <a:lnTo>
                  <a:pt x="6493" y="11283"/>
                </a:lnTo>
                <a:lnTo>
                  <a:pt x="6940" y="11283"/>
                </a:lnTo>
                <a:lnTo>
                  <a:pt x="6940" y="11513"/>
                </a:lnTo>
                <a:lnTo>
                  <a:pt x="6940" y="11514"/>
                </a:lnTo>
                <a:close/>
                <a:moveTo>
                  <a:pt x="6952" y="11809"/>
                </a:moveTo>
                <a:cubicBezTo>
                  <a:pt x="6952" y="12043"/>
                  <a:pt x="7055" y="12176"/>
                  <a:pt x="7237" y="12176"/>
                </a:cubicBezTo>
                <a:cubicBezTo>
                  <a:pt x="7415" y="12176"/>
                  <a:pt x="7512" y="12048"/>
                  <a:pt x="7512" y="11814"/>
                </a:cubicBezTo>
                <a:cubicBezTo>
                  <a:pt x="7512" y="11580"/>
                  <a:pt x="7415" y="11449"/>
                  <a:pt x="7244" y="11449"/>
                </a:cubicBezTo>
                <a:cubicBezTo>
                  <a:pt x="7062" y="11449"/>
                  <a:pt x="6951" y="11584"/>
                  <a:pt x="6951" y="11809"/>
                </a:cubicBezTo>
                <a:lnTo>
                  <a:pt x="6952" y="11809"/>
                </a:lnTo>
                <a:close/>
                <a:moveTo>
                  <a:pt x="9147" y="11814"/>
                </a:moveTo>
                <a:cubicBezTo>
                  <a:pt x="9147" y="12155"/>
                  <a:pt x="8914" y="12380"/>
                  <a:pt x="8556" y="12380"/>
                </a:cubicBezTo>
                <a:cubicBezTo>
                  <a:pt x="8189" y="12380"/>
                  <a:pt x="7956" y="12158"/>
                  <a:pt x="7956" y="11803"/>
                </a:cubicBezTo>
                <a:cubicBezTo>
                  <a:pt x="7956" y="11466"/>
                  <a:pt x="8194" y="11244"/>
                  <a:pt x="8551" y="11244"/>
                </a:cubicBezTo>
                <a:cubicBezTo>
                  <a:pt x="8916" y="11244"/>
                  <a:pt x="9148" y="11464"/>
                  <a:pt x="9147" y="11814"/>
                </a:cubicBezTo>
                <a:close/>
                <a:moveTo>
                  <a:pt x="8275" y="11806"/>
                </a:moveTo>
                <a:cubicBezTo>
                  <a:pt x="8275" y="12036"/>
                  <a:pt x="8380" y="12176"/>
                  <a:pt x="8551" y="12176"/>
                </a:cubicBezTo>
                <a:cubicBezTo>
                  <a:pt x="8729" y="12176"/>
                  <a:pt x="8830" y="12043"/>
                  <a:pt x="8830" y="11804"/>
                </a:cubicBezTo>
                <a:cubicBezTo>
                  <a:pt x="8830" y="11581"/>
                  <a:pt x="8727" y="11449"/>
                  <a:pt x="8554" y="11449"/>
                </a:cubicBezTo>
                <a:cubicBezTo>
                  <a:pt x="8382" y="11449"/>
                  <a:pt x="8275" y="11586"/>
                  <a:pt x="8275" y="11806"/>
                </a:cubicBezTo>
                <a:close/>
                <a:moveTo>
                  <a:pt x="9666" y="12156"/>
                </a:moveTo>
                <a:lnTo>
                  <a:pt x="9816" y="12156"/>
                </a:lnTo>
                <a:lnTo>
                  <a:pt x="9816" y="12350"/>
                </a:lnTo>
                <a:lnTo>
                  <a:pt x="9200" y="12350"/>
                </a:lnTo>
                <a:lnTo>
                  <a:pt x="9200" y="12154"/>
                </a:lnTo>
                <a:lnTo>
                  <a:pt x="9358" y="12154"/>
                </a:lnTo>
                <a:lnTo>
                  <a:pt x="9358" y="11013"/>
                </a:lnTo>
                <a:lnTo>
                  <a:pt x="9200" y="11013"/>
                </a:lnTo>
                <a:lnTo>
                  <a:pt x="9200" y="10818"/>
                </a:lnTo>
                <a:lnTo>
                  <a:pt x="9665" y="10818"/>
                </a:lnTo>
                <a:lnTo>
                  <a:pt x="9665" y="12155"/>
                </a:lnTo>
                <a:lnTo>
                  <a:pt x="9666" y="12156"/>
                </a:lnTo>
                <a:close/>
                <a:moveTo>
                  <a:pt x="10411" y="12156"/>
                </a:moveTo>
                <a:lnTo>
                  <a:pt x="10552" y="12156"/>
                </a:lnTo>
                <a:lnTo>
                  <a:pt x="10552" y="12350"/>
                </a:lnTo>
                <a:lnTo>
                  <a:pt x="9950" y="12350"/>
                </a:lnTo>
                <a:lnTo>
                  <a:pt x="9950" y="12154"/>
                </a:lnTo>
                <a:lnTo>
                  <a:pt x="10104" y="12154"/>
                </a:lnTo>
                <a:lnTo>
                  <a:pt x="10104" y="11476"/>
                </a:lnTo>
                <a:lnTo>
                  <a:pt x="9950" y="11476"/>
                </a:lnTo>
                <a:lnTo>
                  <a:pt x="9950" y="11281"/>
                </a:lnTo>
                <a:lnTo>
                  <a:pt x="10413" y="11281"/>
                </a:lnTo>
                <a:lnTo>
                  <a:pt x="10413" y="12154"/>
                </a:lnTo>
                <a:lnTo>
                  <a:pt x="10411" y="12156"/>
                </a:lnTo>
                <a:close/>
                <a:moveTo>
                  <a:pt x="10412" y="10819"/>
                </a:moveTo>
                <a:lnTo>
                  <a:pt x="10412" y="11104"/>
                </a:lnTo>
                <a:lnTo>
                  <a:pt x="10094" y="11104"/>
                </a:lnTo>
                <a:lnTo>
                  <a:pt x="10094" y="10819"/>
                </a:lnTo>
                <a:lnTo>
                  <a:pt x="10412" y="10819"/>
                </a:lnTo>
                <a:close/>
                <a:moveTo>
                  <a:pt x="11076" y="12041"/>
                </a:moveTo>
                <a:cubicBezTo>
                  <a:pt x="11076" y="12110"/>
                  <a:pt x="11079" y="12126"/>
                  <a:pt x="11096" y="12144"/>
                </a:cubicBezTo>
                <a:cubicBezTo>
                  <a:pt x="11113" y="12165"/>
                  <a:pt x="11139" y="12177"/>
                  <a:pt x="11166" y="12176"/>
                </a:cubicBezTo>
                <a:cubicBezTo>
                  <a:pt x="11205" y="12176"/>
                  <a:pt x="11239" y="12152"/>
                  <a:pt x="11250" y="12115"/>
                </a:cubicBezTo>
                <a:cubicBezTo>
                  <a:pt x="11256" y="12093"/>
                  <a:pt x="11259" y="12070"/>
                  <a:pt x="11261" y="11986"/>
                </a:cubicBezTo>
                <a:lnTo>
                  <a:pt x="11449" y="11986"/>
                </a:lnTo>
                <a:cubicBezTo>
                  <a:pt x="11449" y="12101"/>
                  <a:pt x="11446" y="12129"/>
                  <a:pt x="11428" y="12186"/>
                </a:cubicBezTo>
                <a:cubicBezTo>
                  <a:pt x="11391" y="12315"/>
                  <a:pt x="11284" y="12380"/>
                  <a:pt x="11107" y="12380"/>
                </a:cubicBezTo>
                <a:cubicBezTo>
                  <a:pt x="10879" y="12380"/>
                  <a:pt x="10767" y="12266"/>
                  <a:pt x="10767" y="12023"/>
                </a:cubicBezTo>
                <a:lnTo>
                  <a:pt x="10767" y="11478"/>
                </a:lnTo>
                <a:lnTo>
                  <a:pt x="10590" y="11478"/>
                </a:lnTo>
                <a:lnTo>
                  <a:pt x="10590" y="11281"/>
                </a:lnTo>
                <a:lnTo>
                  <a:pt x="10767" y="11281"/>
                </a:lnTo>
                <a:lnTo>
                  <a:pt x="10767" y="11064"/>
                </a:lnTo>
                <a:lnTo>
                  <a:pt x="11076" y="10958"/>
                </a:lnTo>
                <a:lnTo>
                  <a:pt x="11076" y="11283"/>
                </a:lnTo>
                <a:lnTo>
                  <a:pt x="11385" y="11283"/>
                </a:lnTo>
                <a:lnTo>
                  <a:pt x="11385" y="11478"/>
                </a:lnTo>
                <a:lnTo>
                  <a:pt x="11076" y="11478"/>
                </a:lnTo>
                <a:lnTo>
                  <a:pt x="11076" y="12040"/>
                </a:lnTo>
                <a:lnTo>
                  <a:pt x="11076" y="12041"/>
                </a:lnTo>
                <a:close/>
                <a:moveTo>
                  <a:pt x="11591" y="11606"/>
                </a:moveTo>
                <a:cubicBezTo>
                  <a:pt x="11600" y="11374"/>
                  <a:pt x="11778" y="11244"/>
                  <a:pt x="12089" y="11244"/>
                </a:cubicBezTo>
                <a:cubicBezTo>
                  <a:pt x="12441" y="11244"/>
                  <a:pt x="12598" y="11373"/>
                  <a:pt x="12598" y="11665"/>
                </a:cubicBezTo>
                <a:lnTo>
                  <a:pt x="12598" y="12155"/>
                </a:lnTo>
                <a:lnTo>
                  <a:pt x="12755" y="12155"/>
                </a:lnTo>
                <a:lnTo>
                  <a:pt x="12755" y="12351"/>
                </a:lnTo>
                <a:lnTo>
                  <a:pt x="12334" y="12351"/>
                </a:lnTo>
                <a:lnTo>
                  <a:pt x="12334" y="12155"/>
                </a:lnTo>
                <a:cubicBezTo>
                  <a:pt x="12253" y="12315"/>
                  <a:pt x="12140" y="12380"/>
                  <a:pt x="11944" y="12380"/>
                </a:cubicBezTo>
                <a:cubicBezTo>
                  <a:pt x="11694" y="12380"/>
                  <a:pt x="11546" y="12255"/>
                  <a:pt x="11546" y="12045"/>
                </a:cubicBezTo>
                <a:cubicBezTo>
                  <a:pt x="11546" y="11910"/>
                  <a:pt x="11615" y="11804"/>
                  <a:pt x="11744" y="11745"/>
                </a:cubicBezTo>
                <a:cubicBezTo>
                  <a:pt x="11825" y="11708"/>
                  <a:pt x="11951" y="11689"/>
                  <a:pt x="12135" y="11689"/>
                </a:cubicBezTo>
                <a:cubicBezTo>
                  <a:pt x="12190" y="11689"/>
                  <a:pt x="12216" y="11689"/>
                  <a:pt x="12314" y="11694"/>
                </a:cubicBezTo>
                <a:cubicBezTo>
                  <a:pt x="12311" y="11581"/>
                  <a:pt x="12306" y="11553"/>
                  <a:pt x="12284" y="11519"/>
                </a:cubicBezTo>
                <a:cubicBezTo>
                  <a:pt x="12247" y="11471"/>
                  <a:pt x="12191" y="11449"/>
                  <a:pt x="12096" y="11449"/>
                </a:cubicBezTo>
                <a:cubicBezTo>
                  <a:pt x="11962" y="11449"/>
                  <a:pt x="11895" y="11499"/>
                  <a:pt x="11886" y="11606"/>
                </a:cubicBezTo>
                <a:lnTo>
                  <a:pt x="11591" y="11606"/>
                </a:lnTo>
                <a:close/>
                <a:moveTo>
                  <a:pt x="12219" y="11856"/>
                </a:moveTo>
                <a:cubicBezTo>
                  <a:pt x="12100" y="11856"/>
                  <a:pt x="12030" y="11863"/>
                  <a:pt x="11969" y="11881"/>
                </a:cubicBezTo>
                <a:cubicBezTo>
                  <a:pt x="11888" y="11906"/>
                  <a:pt x="11840" y="11960"/>
                  <a:pt x="11840" y="12030"/>
                </a:cubicBezTo>
                <a:cubicBezTo>
                  <a:pt x="11840" y="12120"/>
                  <a:pt x="11910" y="12176"/>
                  <a:pt x="12023" y="12176"/>
                </a:cubicBezTo>
                <a:cubicBezTo>
                  <a:pt x="12208" y="12176"/>
                  <a:pt x="12295" y="12079"/>
                  <a:pt x="12318" y="11859"/>
                </a:cubicBezTo>
                <a:cubicBezTo>
                  <a:pt x="12275" y="11856"/>
                  <a:pt x="12255" y="11856"/>
                  <a:pt x="12219" y="11856"/>
                </a:cubicBezTo>
                <a:close/>
                <a:moveTo>
                  <a:pt x="13315" y="11499"/>
                </a:moveTo>
                <a:cubicBezTo>
                  <a:pt x="13360" y="11336"/>
                  <a:pt x="13495" y="11244"/>
                  <a:pt x="13695" y="11244"/>
                </a:cubicBezTo>
                <a:cubicBezTo>
                  <a:pt x="13939" y="11244"/>
                  <a:pt x="14076" y="11369"/>
                  <a:pt x="14076" y="11594"/>
                </a:cubicBezTo>
                <a:lnTo>
                  <a:pt x="14076" y="12156"/>
                </a:lnTo>
                <a:lnTo>
                  <a:pt x="14226" y="12156"/>
                </a:lnTo>
                <a:lnTo>
                  <a:pt x="14226" y="12350"/>
                </a:lnTo>
                <a:lnTo>
                  <a:pt x="13625" y="12350"/>
                </a:lnTo>
                <a:lnTo>
                  <a:pt x="13625" y="12154"/>
                </a:lnTo>
                <a:lnTo>
                  <a:pt x="13769" y="12154"/>
                </a:lnTo>
                <a:lnTo>
                  <a:pt x="13769" y="11678"/>
                </a:lnTo>
                <a:cubicBezTo>
                  <a:pt x="13769" y="11521"/>
                  <a:pt x="13706" y="11448"/>
                  <a:pt x="13570" y="11448"/>
                </a:cubicBezTo>
                <a:cubicBezTo>
                  <a:pt x="13429" y="11448"/>
                  <a:pt x="13339" y="11555"/>
                  <a:pt x="13339" y="11729"/>
                </a:cubicBezTo>
                <a:lnTo>
                  <a:pt x="13339" y="12154"/>
                </a:lnTo>
                <a:lnTo>
                  <a:pt x="13482" y="12154"/>
                </a:lnTo>
                <a:lnTo>
                  <a:pt x="13482" y="12350"/>
                </a:lnTo>
                <a:lnTo>
                  <a:pt x="12870" y="12350"/>
                </a:lnTo>
                <a:lnTo>
                  <a:pt x="12870" y="12154"/>
                </a:lnTo>
                <a:lnTo>
                  <a:pt x="13030" y="12154"/>
                </a:lnTo>
                <a:lnTo>
                  <a:pt x="13030" y="11476"/>
                </a:lnTo>
                <a:lnTo>
                  <a:pt x="12870" y="11476"/>
                </a:lnTo>
                <a:lnTo>
                  <a:pt x="12870" y="11281"/>
                </a:lnTo>
                <a:lnTo>
                  <a:pt x="13316" y="11281"/>
                </a:lnTo>
                <a:lnTo>
                  <a:pt x="13316" y="11497"/>
                </a:lnTo>
                <a:lnTo>
                  <a:pt x="13315" y="11499"/>
                </a:lnTo>
                <a:close/>
                <a:moveTo>
                  <a:pt x="1144" y="8950"/>
                </a:moveTo>
                <a:lnTo>
                  <a:pt x="1144" y="10043"/>
                </a:lnTo>
                <a:lnTo>
                  <a:pt x="1325" y="10043"/>
                </a:lnTo>
                <a:lnTo>
                  <a:pt x="1325" y="10248"/>
                </a:lnTo>
                <a:lnTo>
                  <a:pt x="703" y="10248"/>
                </a:lnTo>
                <a:lnTo>
                  <a:pt x="703" y="10043"/>
                </a:lnTo>
                <a:lnTo>
                  <a:pt x="888" y="10043"/>
                </a:lnTo>
                <a:lnTo>
                  <a:pt x="888" y="8950"/>
                </a:lnTo>
                <a:lnTo>
                  <a:pt x="703" y="8950"/>
                </a:lnTo>
                <a:lnTo>
                  <a:pt x="703" y="8745"/>
                </a:lnTo>
                <a:lnTo>
                  <a:pt x="1385" y="8745"/>
                </a:lnTo>
                <a:lnTo>
                  <a:pt x="1628" y="9515"/>
                </a:lnTo>
                <a:cubicBezTo>
                  <a:pt x="1684" y="9696"/>
                  <a:pt x="1703" y="9768"/>
                  <a:pt x="1734" y="9940"/>
                </a:cubicBezTo>
                <a:cubicBezTo>
                  <a:pt x="1746" y="9869"/>
                  <a:pt x="1756" y="9818"/>
                  <a:pt x="1763" y="9793"/>
                </a:cubicBezTo>
                <a:lnTo>
                  <a:pt x="1850" y="9503"/>
                </a:lnTo>
                <a:lnTo>
                  <a:pt x="2085" y="8745"/>
                </a:lnTo>
                <a:lnTo>
                  <a:pt x="2765" y="8745"/>
                </a:lnTo>
                <a:lnTo>
                  <a:pt x="2765" y="8950"/>
                </a:lnTo>
                <a:lnTo>
                  <a:pt x="2578" y="8950"/>
                </a:lnTo>
                <a:lnTo>
                  <a:pt x="2578" y="10043"/>
                </a:lnTo>
                <a:lnTo>
                  <a:pt x="2765" y="10043"/>
                </a:lnTo>
                <a:lnTo>
                  <a:pt x="2765" y="10248"/>
                </a:lnTo>
                <a:lnTo>
                  <a:pt x="2105" y="10248"/>
                </a:lnTo>
                <a:lnTo>
                  <a:pt x="2105" y="10043"/>
                </a:lnTo>
                <a:lnTo>
                  <a:pt x="2283" y="10043"/>
                </a:lnTo>
                <a:lnTo>
                  <a:pt x="2283" y="8950"/>
                </a:lnTo>
                <a:lnTo>
                  <a:pt x="1851" y="10250"/>
                </a:lnTo>
                <a:lnTo>
                  <a:pt x="1569" y="10250"/>
                </a:lnTo>
                <a:lnTo>
                  <a:pt x="1144" y="8950"/>
                </a:lnTo>
                <a:close/>
                <a:moveTo>
                  <a:pt x="2913" y="9504"/>
                </a:moveTo>
                <a:cubicBezTo>
                  <a:pt x="2921" y="9271"/>
                  <a:pt x="3100" y="9141"/>
                  <a:pt x="3410" y="9141"/>
                </a:cubicBezTo>
                <a:cubicBezTo>
                  <a:pt x="3764" y="9141"/>
                  <a:pt x="3919" y="9269"/>
                  <a:pt x="3919" y="9563"/>
                </a:cubicBezTo>
                <a:lnTo>
                  <a:pt x="3919" y="10053"/>
                </a:lnTo>
                <a:lnTo>
                  <a:pt x="4076" y="10053"/>
                </a:lnTo>
                <a:lnTo>
                  <a:pt x="4076" y="10250"/>
                </a:lnTo>
                <a:lnTo>
                  <a:pt x="3655" y="10250"/>
                </a:lnTo>
                <a:lnTo>
                  <a:pt x="3655" y="10054"/>
                </a:lnTo>
                <a:cubicBezTo>
                  <a:pt x="3575" y="10214"/>
                  <a:pt x="3461" y="10279"/>
                  <a:pt x="3266" y="10279"/>
                </a:cubicBezTo>
                <a:cubicBezTo>
                  <a:pt x="3016" y="10279"/>
                  <a:pt x="2866" y="10154"/>
                  <a:pt x="2866" y="9944"/>
                </a:cubicBezTo>
                <a:cubicBezTo>
                  <a:pt x="2866" y="9809"/>
                  <a:pt x="2938" y="9703"/>
                  <a:pt x="3066" y="9644"/>
                </a:cubicBezTo>
                <a:cubicBezTo>
                  <a:pt x="3146" y="9606"/>
                  <a:pt x="3273" y="9588"/>
                  <a:pt x="3458" y="9588"/>
                </a:cubicBezTo>
                <a:cubicBezTo>
                  <a:pt x="3511" y="9588"/>
                  <a:pt x="3539" y="9588"/>
                  <a:pt x="3635" y="9593"/>
                </a:cubicBezTo>
                <a:cubicBezTo>
                  <a:pt x="3633" y="9480"/>
                  <a:pt x="3629" y="9450"/>
                  <a:pt x="3606" y="9418"/>
                </a:cubicBezTo>
                <a:cubicBezTo>
                  <a:pt x="3569" y="9369"/>
                  <a:pt x="3514" y="9346"/>
                  <a:pt x="3419" y="9346"/>
                </a:cubicBezTo>
                <a:cubicBezTo>
                  <a:pt x="3284" y="9346"/>
                  <a:pt x="3216" y="9396"/>
                  <a:pt x="3206" y="9505"/>
                </a:cubicBezTo>
                <a:lnTo>
                  <a:pt x="2913" y="9505"/>
                </a:lnTo>
                <a:lnTo>
                  <a:pt x="2913" y="9504"/>
                </a:lnTo>
                <a:close/>
                <a:moveTo>
                  <a:pt x="3540" y="9754"/>
                </a:moveTo>
                <a:cubicBezTo>
                  <a:pt x="3421" y="9754"/>
                  <a:pt x="3353" y="9760"/>
                  <a:pt x="3290" y="9779"/>
                </a:cubicBezTo>
                <a:cubicBezTo>
                  <a:pt x="3210" y="9804"/>
                  <a:pt x="3163" y="9856"/>
                  <a:pt x="3163" y="9926"/>
                </a:cubicBezTo>
                <a:cubicBezTo>
                  <a:pt x="3163" y="10016"/>
                  <a:pt x="3233" y="10073"/>
                  <a:pt x="3345" y="10073"/>
                </a:cubicBezTo>
                <a:cubicBezTo>
                  <a:pt x="3529" y="10073"/>
                  <a:pt x="3618" y="9976"/>
                  <a:pt x="3640" y="9755"/>
                </a:cubicBezTo>
                <a:lnTo>
                  <a:pt x="3540" y="9754"/>
                </a:lnTo>
                <a:close/>
                <a:moveTo>
                  <a:pt x="4636" y="9395"/>
                </a:moveTo>
                <a:cubicBezTo>
                  <a:pt x="4681" y="9232"/>
                  <a:pt x="4816" y="9141"/>
                  <a:pt x="5018" y="9141"/>
                </a:cubicBezTo>
                <a:cubicBezTo>
                  <a:pt x="5260" y="9141"/>
                  <a:pt x="5397" y="9266"/>
                  <a:pt x="5397" y="9491"/>
                </a:cubicBezTo>
                <a:lnTo>
                  <a:pt x="5397" y="10054"/>
                </a:lnTo>
                <a:lnTo>
                  <a:pt x="5547" y="10054"/>
                </a:lnTo>
                <a:lnTo>
                  <a:pt x="5547" y="10249"/>
                </a:lnTo>
                <a:lnTo>
                  <a:pt x="4945" y="10249"/>
                </a:lnTo>
                <a:lnTo>
                  <a:pt x="4945" y="10053"/>
                </a:lnTo>
                <a:lnTo>
                  <a:pt x="5089" y="10053"/>
                </a:lnTo>
                <a:lnTo>
                  <a:pt x="5089" y="9575"/>
                </a:lnTo>
                <a:cubicBezTo>
                  <a:pt x="5089" y="9420"/>
                  <a:pt x="5026" y="9346"/>
                  <a:pt x="4891" y="9346"/>
                </a:cubicBezTo>
                <a:cubicBezTo>
                  <a:pt x="4749" y="9346"/>
                  <a:pt x="4659" y="9454"/>
                  <a:pt x="4659" y="9628"/>
                </a:cubicBezTo>
                <a:lnTo>
                  <a:pt x="4659" y="10053"/>
                </a:lnTo>
                <a:lnTo>
                  <a:pt x="4804" y="10053"/>
                </a:lnTo>
                <a:lnTo>
                  <a:pt x="4804" y="10250"/>
                </a:lnTo>
                <a:lnTo>
                  <a:pt x="4191" y="10250"/>
                </a:lnTo>
                <a:lnTo>
                  <a:pt x="4191" y="10054"/>
                </a:lnTo>
                <a:lnTo>
                  <a:pt x="4350" y="10054"/>
                </a:lnTo>
                <a:lnTo>
                  <a:pt x="4350" y="9375"/>
                </a:lnTo>
                <a:lnTo>
                  <a:pt x="4190" y="9375"/>
                </a:lnTo>
                <a:lnTo>
                  <a:pt x="4190" y="9179"/>
                </a:lnTo>
                <a:lnTo>
                  <a:pt x="4635" y="9179"/>
                </a:lnTo>
                <a:lnTo>
                  <a:pt x="4635" y="9395"/>
                </a:lnTo>
                <a:lnTo>
                  <a:pt x="4636" y="9395"/>
                </a:lnTo>
                <a:close/>
                <a:moveTo>
                  <a:pt x="6688" y="9880"/>
                </a:moveTo>
                <a:cubicBezTo>
                  <a:pt x="6688" y="9945"/>
                  <a:pt x="6683" y="9970"/>
                  <a:pt x="6663" y="10018"/>
                </a:cubicBezTo>
                <a:cubicBezTo>
                  <a:pt x="6595" y="10184"/>
                  <a:pt x="6421" y="10280"/>
                  <a:pt x="6190" y="10280"/>
                </a:cubicBezTo>
                <a:cubicBezTo>
                  <a:pt x="5835" y="10280"/>
                  <a:pt x="5614" y="10060"/>
                  <a:pt x="5614" y="9701"/>
                </a:cubicBezTo>
                <a:cubicBezTo>
                  <a:pt x="5614" y="9361"/>
                  <a:pt x="5816" y="9141"/>
                  <a:pt x="6126" y="9141"/>
                </a:cubicBezTo>
                <a:cubicBezTo>
                  <a:pt x="6285" y="9141"/>
                  <a:pt x="6406" y="9211"/>
                  <a:pt x="6451" y="9326"/>
                </a:cubicBezTo>
                <a:lnTo>
                  <a:pt x="6451" y="9179"/>
                </a:lnTo>
                <a:lnTo>
                  <a:pt x="6685" y="9179"/>
                </a:lnTo>
                <a:lnTo>
                  <a:pt x="6685" y="9591"/>
                </a:lnTo>
                <a:lnTo>
                  <a:pt x="6431" y="9591"/>
                </a:lnTo>
                <a:cubicBezTo>
                  <a:pt x="6418" y="9429"/>
                  <a:pt x="6339" y="9346"/>
                  <a:pt x="6196" y="9346"/>
                </a:cubicBezTo>
                <a:cubicBezTo>
                  <a:pt x="6030" y="9346"/>
                  <a:pt x="5931" y="9474"/>
                  <a:pt x="5931" y="9695"/>
                </a:cubicBezTo>
                <a:cubicBezTo>
                  <a:pt x="5931" y="9931"/>
                  <a:pt x="6035" y="10074"/>
                  <a:pt x="6206" y="10074"/>
                </a:cubicBezTo>
                <a:cubicBezTo>
                  <a:pt x="6331" y="10074"/>
                  <a:pt x="6399" y="10015"/>
                  <a:pt x="6431" y="9880"/>
                </a:cubicBezTo>
                <a:lnTo>
                  <a:pt x="6688" y="9880"/>
                </a:lnTo>
                <a:close/>
                <a:moveTo>
                  <a:pt x="7254" y="9366"/>
                </a:moveTo>
                <a:cubicBezTo>
                  <a:pt x="7297" y="9223"/>
                  <a:pt x="7429" y="9141"/>
                  <a:pt x="7615" y="9141"/>
                </a:cubicBezTo>
                <a:cubicBezTo>
                  <a:pt x="7851" y="9141"/>
                  <a:pt x="7995" y="9266"/>
                  <a:pt x="7995" y="9470"/>
                </a:cubicBezTo>
                <a:lnTo>
                  <a:pt x="7995" y="10053"/>
                </a:lnTo>
                <a:lnTo>
                  <a:pt x="8150" y="10053"/>
                </a:lnTo>
                <a:lnTo>
                  <a:pt x="8150" y="10250"/>
                </a:lnTo>
                <a:lnTo>
                  <a:pt x="7538" y="10250"/>
                </a:lnTo>
                <a:lnTo>
                  <a:pt x="7538" y="10054"/>
                </a:lnTo>
                <a:lnTo>
                  <a:pt x="7688" y="10054"/>
                </a:lnTo>
                <a:lnTo>
                  <a:pt x="7688" y="9585"/>
                </a:lnTo>
                <a:cubicBezTo>
                  <a:pt x="7688" y="9421"/>
                  <a:pt x="7629" y="9348"/>
                  <a:pt x="7499" y="9348"/>
                </a:cubicBezTo>
                <a:cubicBezTo>
                  <a:pt x="7339" y="9348"/>
                  <a:pt x="7254" y="9457"/>
                  <a:pt x="7254" y="9660"/>
                </a:cubicBezTo>
                <a:lnTo>
                  <a:pt x="7254" y="10054"/>
                </a:lnTo>
                <a:lnTo>
                  <a:pt x="7404" y="10054"/>
                </a:lnTo>
                <a:lnTo>
                  <a:pt x="7404" y="10250"/>
                </a:lnTo>
                <a:lnTo>
                  <a:pt x="6788" y="10250"/>
                </a:lnTo>
                <a:lnTo>
                  <a:pt x="6788" y="10054"/>
                </a:lnTo>
                <a:lnTo>
                  <a:pt x="6945" y="10054"/>
                </a:lnTo>
                <a:lnTo>
                  <a:pt x="6945" y="8913"/>
                </a:lnTo>
                <a:lnTo>
                  <a:pt x="6788" y="8913"/>
                </a:lnTo>
                <a:lnTo>
                  <a:pt x="6788" y="8716"/>
                </a:lnTo>
                <a:lnTo>
                  <a:pt x="7255" y="8716"/>
                </a:lnTo>
                <a:lnTo>
                  <a:pt x="7255" y="9366"/>
                </a:lnTo>
                <a:lnTo>
                  <a:pt x="7254" y="9366"/>
                </a:lnTo>
                <a:close/>
                <a:moveTo>
                  <a:pt x="9305" y="9925"/>
                </a:moveTo>
                <a:cubicBezTo>
                  <a:pt x="9288" y="9998"/>
                  <a:pt x="9252" y="10066"/>
                  <a:pt x="9201" y="10121"/>
                </a:cubicBezTo>
                <a:cubicBezTo>
                  <a:pt x="9111" y="10225"/>
                  <a:pt x="8973" y="10276"/>
                  <a:pt x="8781" y="10276"/>
                </a:cubicBezTo>
                <a:cubicBezTo>
                  <a:pt x="8428" y="10276"/>
                  <a:pt x="8211" y="10060"/>
                  <a:pt x="8211" y="9709"/>
                </a:cubicBezTo>
                <a:cubicBezTo>
                  <a:pt x="8211" y="9356"/>
                  <a:pt x="8424" y="9140"/>
                  <a:pt x="8770" y="9140"/>
                </a:cubicBezTo>
                <a:cubicBezTo>
                  <a:pt x="9136" y="9140"/>
                  <a:pt x="9320" y="9338"/>
                  <a:pt x="9320" y="9740"/>
                </a:cubicBezTo>
                <a:lnTo>
                  <a:pt x="9320" y="9788"/>
                </a:lnTo>
                <a:lnTo>
                  <a:pt x="8513" y="9788"/>
                </a:lnTo>
                <a:cubicBezTo>
                  <a:pt x="8525" y="9970"/>
                  <a:pt x="8621" y="10071"/>
                  <a:pt x="8785" y="10071"/>
                </a:cubicBezTo>
                <a:cubicBezTo>
                  <a:pt x="8910" y="10071"/>
                  <a:pt x="8990" y="10020"/>
                  <a:pt x="9018" y="9925"/>
                </a:cubicBezTo>
                <a:lnTo>
                  <a:pt x="9305" y="9925"/>
                </a:lnTo>
                <a:close/>
                <a:moveTo>
                  <a:pt x="9018" y="9608"/>
                </a:moveTo>
                <a:cubicBezTo>
                  <a:pt x="9010" y="9436"/>
                  <a:pt x="8925" y="9345"/>
                  <a:pt x="8774" y="9345"/>
                </a:cubicBezTo>
                <a:cubicBezTo>
                  <a:pt x="8625" y="9345"/>
                  <a:pt x="8536" y="9436"/>
                  <a:pt x="8520" y="9608"/>
                </a:cubicBezTo>
                <a:lnTo>
                  <a:pt x="9018" y="9608"/>
                </a:lnTo>
                <a:close/>
                <a:moveTo>
                  <a:pt x="10168" y="9178"/>
                </a:moveTo>
                <a:lnTo>
                  <a:pt x="10393" y="9178"/>
                </a:lnTo>
                <a:lnTo>
                  <a:pt x="10393" y="9538"/>
                </a:lnTo>
                <a:lnTo>
                  <a:pt x="10154" y="9538"/>
                </a:lnTo>
                <a:lnTo>
                  <a:pt x="10154" y="9521"/>
                </a:lnTo>
                <a:cubicBezTo>
                  <a:pt x="10154" y="9415"/>
                  <a:pt x="10066" y="9348"/>
                  <a:pt x="9932" y="9348"/>
                </a:cubicBezTo>
                <a:cubicBezTo>
                  <a:pt x="9815" y="9348"/>
                  <a:pt x="9745" y="9394"/>
                  <a:pt x="9745" y="9468"/>
                </a:cubicBezTo>
                <a:cubicBezTo>
                  <a:pt x="9745" y="9533"/>
                  <a:pt x="9786" y="9560"/>
                  <a:pt x="9924" y="9586"/>
                </a:cubicBezTo>
                <a:lnTo>
                  <a:pt x="10052" y="9609"/>
                </a:lnTo>
                <a:cubicBezTo>
                  <a:pt x="10292" y="9654"/>
                  <a:pt x="10412" y="9763"/>
                  <a:pt x="10412" y="9934"/>
                </a:cubicBezTo>
                <a:cubicBezTo>
                  <a:pt x="10412" y="10143"/>
                  <a:pt x="10252" y="10278"/>
                  <a:pt x="10002" y="10278"/>
                </a:cubicBezTo>
                <a:cubicBezTo>
                  <a:pt x="9837" y="10278"/>
                  <a:pt x="9739" y="10226"/>
                  <a:pt x="9680" y="10114"/>
                </a:cubicBezTo>
                <a:lnTo>
                  <a:pt x="9680" y="10249"/>
                </a:lnTo>
                <a:lnTo>
                  <a:pt x="9452" y="10249"/>
                </a:lnTo>
                <a:lnTo>
                  <a:pt x="9452" y="9878"/>
                </a:lnTo>
                <a:lnTo>
                  <a:pt x="9696" y="9878"/>
                </a:lnTo>
                <a:cubicBezTo>
                  <a:pt x="9705" y="10003"/>
                  <a:pt x="9789" y="10073"/>
                  <a:pt x="9927" y="10073"/>
                </a:cubicBezTo>
                <a:cubicBezTo>
                  <a:pt x="10045" y="10073"/>
                  <a:pt x="10126" y="10023"/>
                  <a:pt x="10126" y="9951"/>
                </a:cubicBezTo>
                <a:cubicBezTo>
                  <a:pt x="10126" y="9915"/>
                  <a:pt x="10106" y="9879"/>
                  <a:pt x="10074" y="9861"/>
                </a:cubicBezTo>
                <a:cubicBezTo>
                  <a:pt x="10025" y="9839"/>
                  <a:pt x="9972" y="9826"/>
                  <a:pt x="9919" y="9821"/>
                </a:cubicBezTo>
                <a:lnTo>
                  <a:pt x="9781" y="9796"/>
                </a:lnTo>
                <a:cubicBezTo>
                  <a:pt x="9559" y="9755"/>
                  <a:pt x="9460" y="9659"/>
                  <a:pt x="9460" y="9484"/>
                </a:cubicBezTo>
                <a:cubicBezTo>
                  <a:pt x="9460" y="9280"/>
                  <a:pt x="9624" y="9141"/>
                  <a:pt x="9860" y="9141"/>
                </a:cubicBezTo>
                <a:cubicBezTo>
                  <a:pt x="10011" y="9141"/>
                  <a:pt x="10097" y="9187"/>
                  <a:pt x="10166" y="9307"/>
                </a:cubicBezTo>
                <a:lnTo>
                  <a:pt x="10166" y="9179"/>
                </a:lnTo>
                <a:lnTo>
                  <a:pt x="10168" y="9178"/>
                </a:lnTo>
                <a:close/>
                <a:moveTo>
                  <a:pt x="10998" y="9936"/>
                </a:moveTo>
                <a:cubicBezTo>
                  <a:pt x="10998" y="10006"/>
                  <a:pt x="10999" y="10023"/>
                  <a:pt x="11018" y="10040"/>
                </a:cubicBezTo>
                <a:cubicBezTo>
                  <a:pt x="11035" y="10060"/>
                  <a:pt x="11061" y="10072"/>
                  <a:pt x="11088" y="10071"/>
                </a:cubicBezTo>
                <a:cubicBezTo>
                  <a:pt x="11125" y="10071"/>
                  <a:pt x="11158" y="10047"/>
                  <a:pt x="11170" y="10011"/>
                </a:cubicBezTo>
                <a:cubicBezTo>
                  <a:pt x="11178" y="9989"/>
                  <a:pt x="11179" y="9966"/>
                  <a:pt x="11183" y="9883"/>
                </a:cubicBezTo>
                <a:lnTo>
                  <a:pt x="11369" y="9883"/>
                </a:lnTo>
                <a:cubicBezTo>
                  <a:pt x="11369" y="9998"/>
                  <a:pt x="11366" y="10025"/>
                  <a:pt x="11349" y="10083"/>
                </a:cubicBezTo>
                <a:cubicBezTo>
                  <a:pt x="11311" y="10211"/>
                  <a:pt x="11204" y="10276"/>
                  <a:pt x="11029" y="10276"/>
                </a:cubicBezTo>
                <a:cubicBezTo>
                  <a:pt x="10799" y="10276"/>
                  <a:pt x="10689" y="10161"/>
                  <a:pt x="10689" y="9919"/>
                </a:cubicBezTo>
                <a:lnTo>
                  <a:pt x="10689" y="9375"/>
                </a:lnTo>
                <a:lnTo>
                  <a:pt x="10510" y="9375"/>
                </a:lnTo>
                <a:lnTo>
                  <a:pt x="10510" y="9179"/>
                </a:lnTo>
                <a:lnTo>
                  <a:pt x="10689" y="9179"/>
                </a:lnTo>
                <a:lnTo>
                  <a:pt x="10689" y="8963"/>
                </a:lnTo>
                <a:lnTo>
                  <a:pt x="10998" y="8856"/>
                </a:lnTo>
                <a:lnTo>
                  <a:pt x="10998" y="9181"/>
                </a:lnTo>
                <a:lnTo>
                  <a:pt x="11305" y="9181"/>
                </a:lnTo>
                <a:lnTo>
                  <a:pt x="11305" y="9375"/>
                </a:lnTo>
                <a:lnTo>
                  <a:pt x="10998" y="9375"/>
                </a:lnTo>
                <a:lnTo>
                  <a:pt x="10998" y="9938"/>
                </a:lnTo>
                <a:lnTo>
                  <a:pt x="10998" y="9936"/>
                </a:lnTo>
                <a:close/>
                <a:moveTo>
                  <a:pt x="12543" y="9925"/>
                </a:moveTo>
                <a:cubicBezTo>
                  <a:pt x="12525" y="9998"/>
                  <a:pt x="12490" y="10066"/>
                  <a:pt x="12439" y="10121"/>
                </a:cubicBezTo>
                <a:cubicBezTo>
                  <a:pt x="12349" y="10225"/>
                  <a:pt x="12209" y="10276"/>
                  <a:pt x="12018" y="10276"/>
                </a:cubicBezTo>
                <a:cubicBezTo>
                  <a:pt x="11664" y="10276"/>
                  <a:pt x="11449" y="10060"/>
                  <a:pt x="11449" y="9709"/>
                </a:cubicBezTo>
                <a:cubicBezTo>
                  <a:pt x="11449" y="9356"/>
                  <a:pt x="11660" y="9140"/>
                  <a:pt x="12006" y="9140"/>
                </a:cubicBezTo>
                <a:cubicBezTo>
                  <a:pt x="12374" y="9140"/>
                  <a:pt x="12556" y="9338"/>
                  <a:pt x="12556" y="9740"/>
                </a:cubicBezTo>
                <a:lnTo>
                  <a:pt x="12556" y="9788"/>
                </a:lnTo>
                <a:lnTo>
                  <a:pt x="11750" y="9788"/>
                </a:lnTo>
                <a:cubicBezTo>
                  <a:pt x="11761" y="9970"/>
                  <a:pt x="11858" y="10071"/>
                  <a:pt x="12023" y="10071"/>
                </a:cubicBezTo>
                <a:cubicBezTo>
                  <a:pt x="12146" y="10071"/>
                  <a:pt x="12228" y="10020"/>
                  <a:pt x="12254" y="9925"/>
                </a:cubicBezTo>
                <a:lnTo>
                  <a:pt x="12541" y="9925"/>
                </a:lnTo>
                <a:lnTo>
                  <a:pt x="12543" y="9925"/>
                </a:lnTo>
                <a:close/>
                <a:moveTo>
                  <a:pt x="12255" y="9608"/>
                </a:moveTo>
                <a:cubicBezTo>
                  <a:pt x="12248" y="9436"/>
                  <a:pt x="12163" y="9345"/>
                  <a:pt x="12011" y="9345"/>
                </a:cubicBezTo>
                <a:cubicBezTo>
                  <a:pt x="11861" y="9345"/>
                  <a:pt x="11773" y="9436"/>
                  <a:pt x="11756" y="9608"/>
                </a:cubicBezTo>
                <a:lnTo>
                  <a:pt x="12254" y="9608"/>
                </a:lnTo>
                <a:lnTo>
                  <a:pt x="12255" y="9608"/>
                </a:lnTo>
                <a:close/>
                <a:moveTo>
                  <a:pt x="13099" y="9428"/>
                </a:moveTo>
                <a:cubicBezTo>
                  <a:pt x="13124" y="9265"/>
                  <a:pt x="13262" y="9144"/>
                  <a:pt x="13426" y="9140"/>
                </a:cubicBezTo>
                <a:cubicBezTo>
                  <a:pt x="13470" y="9140"/>
                  <a:pt x="13494" y="9151"/>
                  <a:pt x="13524" y="9178"/>
                </a:cubicBezTo>
                <a:lnTo>
                  <a:pt x="13524" y="9441"/>
                </a:lnTo>
                <a:cubicBezTo>
                  <a:pt x="13479" y="9430"/>
                  <a:pt x="13454" y="9429"/>
                  <a:pt x="13420" y="9429"/>
                </a:cubicBezTo>
                <a:cubicBezTo>
                  <a:pt x="13336" y="9429"/>
                  <a:pt x="13270" y="9450"/>
                  <a:pt x="13215" y="9498"/>
                </a:cubicBezTo>
                <a:cubicBezTo>
                  <a:pt x="13145" y="9559"/>
                  <a:pt x="13115" y="9635"/>
                  <a:pt x="13115" y="9756"/>
                </a:cubicBezTo>
                <a:lnTo>
                  <a:pt x="13115" y="10051"/>
                </a:lnTo>
                <a:lnTo>
                  <a:pt x="13310" y="10051"/>
                </a:lnTo>
                <a:lnTo>
                  <a:pt x="13310" y="10250"/>
                </a:lnTo>
                <a:lnTo>
                  <a:pt x="12645" y="10250"/>
                </a:lnTo>
                <a:lnTo>
                  <a:pt x="12645" y="10054"/>
                </a:lnTo>
                <a:lnTo>
                  <a:pt x="12807" y="10054"/>
                </a:lnTo>
                <a:lnTo>
                  <a:pt x="12807" y="9375"/>
                </a:lnTo>
                <a:lnTo>
                  <a:pt x="12645" y="9375"/>
                </a:lnTo>
                <a:lnTo>
                  <a:pt x="12645" y="9179"/>
                </a:lnTo>
                <a:lnTo>
                  <a:pt x="13098" y="9179"/>
                </a:lnTo>
                <a:lnTo>
                  <a:pt x="13098" y="9429"/>
                </a:lnTo>
                <a:lnTo>
                  <a:pt x="13099" y="9428"/>
                </a:lnTo>
                <a:close/>
                <a:moveTo>
                  <a:pt x="3280" y="13838"/>
                </a:moveTo>
                <a:cubicBezTo>
                  <a:pt x="3280" y="14048"/>
                  <a:pt x="3259" y="14141"/>
                  <a:pt x="3178" y="14256"/>
                </a:cubicBezTo>
                <a:cubicBezTo>
                  <a:pt x="3062" y="14408"/>
                  <a:pt x="2879" y="14494"/>
                  <a:pt x="2689" y="14484"/>
                </a:cubicBezTo>
                <a:cubicBezTo>
                  <a:pt x="2476" y="14484"/>
                  <a:pt x="2314" y="14413"/>
                  <a:pt x="2206" y="14281"/>
                </a:cubicBezTo>
                <a:cubicBezTo>
                  <a:pt x="2128" y="14181"/>
                  <a:pt x="2094" y="14069"/>
                  <a:pt x="2094" y="13894"/>
                </a:cubicBezTo>
                <a:lnTo>
                  <a:pt x="2094" y="13100"/>
                </a:lnTo>
                <a:lnTo>
                  <a:pt x="1891" y="13100"/>
                </a:lnTo>
                <a:lnTo>
                  <a:pt x="1891" y="12951"/>
                </a:lnTo>
                <a:lnTo>
                  <a:pt x="2541" y="12951"/>
                </a:lnTo>
                <a:lnTo>
                  <a:pt x="2541" y="13101"/>
                </a:lnTo>
                <a:lnTo>
                  <a:pt x="2294" y="13101"/>
                </a:lnTo>
                <a:lnTo>
                  <a:pt x="2294" y="13914"/>
                </a:lnTo>
                <a:cubicBezTo>
                  <a:pt x="2294" y="14021"/>
                  <a:pt x="2315" y="14096"/>
                  <a:pt x="2364" y="14164"/>
                </a:cubicBezTo>
                <a:cubicBezTo>
                  <a:pt x="2443" y="14267"/>
                  <a:pt x="2568" y="14324"/>
                  <a:pt x="2698" y="14319"/>
                </a:cubicBezTo>
                <a:cubicBezTo>
                  <a:pt x="2953" y="14319"/>
                  <a:pt x="3101" y="14150"/>
                  <a:pt x="3101" y="13864"/>
                </a:cubicBezTo>
                <a:lnTo>
                  <a:pt x="3101" y="13101"/>
                </a:lnTo>
                <a:lnTo>
                  <a:pt x="2860" y="13101"/>
                </a:lnTo>
                <a:lnTo>
                  <a:pt x="2860" y="12951"/>
                </a:lnTo>
                <a:lnTo>
                  <a:pt x="3485" y="12951"/>
                </a:lnTo>
                <a:lnTo>
                  <a:pt x="3485" y="13101"/>
                </a:lnTo>
                <a:lnTo>
                  <a:pt x="3281" y="13101"/>
                </a:lnTo>
                <a:lnTo>
                  <a:pt x="3281" y="13839"/>
                </a:lnTo>
                <a:lnTo>
                  <a:pt x="3280" y="13838"/>
                </a:lnTo>
                <a:close/>
                <a:moveTo>
                  <a:pt x="3859" y="13608"/>
                </a:moveTo>
                <a:cubicBezTo>
                  <a:pt x="3900" y="13459"/>
                  <a:pt x="4033" y="13376"/>
                  <a:pt x="4224" y="13376"/>
                </a:cubicBezTo>
                <a:cubicBezTo>
                  <a:pt x="4468" y="13376"/>
                  <a:pt x="4603" y="13494"/>
                  <a:pt x="4603" y="13705"/>
                </a:cubicBezTo>
                <a:lnTo>
                  <a:pt x="4603" y="14314"/>
                </a:lnTo>
                <a:lnTo>
                  <a:pt x="4788" y="14314"/>
                </a:lnTo>
                <a:lnTo>
                  <a:pt x="4788" y="14453"/>
                </a:lnTo>
                <a:lnTo>
                  <a:pt x="4229" y="14453"/>
                </a:lnTo>
                <a:lnTo>
                  <a:pt x="4229" y="14314"/>
                </a:lnTo>
                <a:lnTo>
                  <a:pt x="4413" y="14314"/>
                </a:lnTo>
                <a:lnTo>
                  <a:pt x="4413" y="13770"/>
                </a:lnTo>
                <a:cubicBezTo>
                  <a:pt x="4413" y="13606"/>
                  <a:pt x="4330" y="13523"/>
                  <a:pt x="4165" y="13523"/>
                </a:cubicBezTo>
                <a:cubicBezTo>
                  <a:pt x="3982" y="13523"/>
                  <a:pt x="3867" y="13651"/>
                  <a:pt x="3867" y="13854"/>
                </a:cubicBezTo>
                <a:lnTo>
                  <a:pt x="3867" y="14314"/>
                </a:lnTo>
                <a:lnTo>
                  <a:pt x="4057" y="14314"/>
                </a:lnTo>
                <a:lnTo>
                  <a:pt x="4057" y="14453"/>
                </a:lnTo>
                <a:lnTo>
                  <a:pt x="3485" y="14453"/>
                </a:lnTo>
                <a:lnTo>
                  <a:pt x="3485" y="14314"/>
                </a:lnTo>
                <a:lnTo>
                  <a:pt x="3679" y="14314"/>
                </a:lnTo>
                <a:lnTo>
                  <a:pt x="3679" y="13543"/>
                </a:lnTo>
                <a:lnTo>
                  <a:pt x="3485" y="13543"/>
                </a:lnTo>
                <a:lnTo>
                  <a:pt x="3485" y="13403"/>
                </a:lnTo>
                <a:lnTo>
                  <a:pt x="3860" y="13403"/>
                </a:lnTo>
                <a:lnTo>
                  <a:pt x="3860" y="13608"/>
                </a:lnTo>
                <a:lnTo>
                  <a:pt x="3859" y="13608"/>
                </a:lnTo>
                <a:close/>
                <a:moveTo>
                  <a:pt x="5278" y="14314"/>
                </a:moveTo>
                <a:lnTo>
                  <a:pt x="5449" y="14314"/>
                </a:lnTo>
                <a:lnTo>
                  <a:pt x="5449" y="14453"/>
                </a:lnTo>
                <a:lnTo>
                  <a:pt x="4899" y="14453"/>
                </a:lnTo>
                <a:lnTo>
                  <a:pt x="4899" y="14314"/>
                </a:lnTo>
                <a:lnTo>
                  <a:pt x="5089" y="14314"/>
                </a:lnTo>
                <a:lnTo>
                  <a:pt x="5089" y="13543"/>
                </a:lnTo>
                <a:lnTo>
                  <a:pt x="4899" y="13543"/>
                </a:lnTo>
                <a:lnTo>
                  <a:pt x="4899" y="13403"/>
                </a:lnTo>
                <a:lnTo>
                  <a:pt x="5278" y="13403"/>
                </a:lnTo>
                <a:lnTo>
                  <a:pt x="5278" y="14313"/>
                </a:lnTo>
                <a:lnTo>
                  <a:pt x="5278" y="14314"/>
                </a:lnTo>
                <a:close/>
                <a:moveTo>
                  <a:pt x="5278" y="12951"/>
                </a:moveTo>
                <a:lnTo>
                  <a:pt x="5278" y="13155"/>
                </a:lnTo>
                <a:lnTo>
                  <a:pt x="5068" y="13155"/>
                </a:lnTo>
                <a:lnTo>
                  <a:pt x="5068" y="12950"/>
                </a:lnTo>
                <a:lnTo>
                  <a:pt x="5278" y="12950"/>
                </a:lnTo>
                <a:lnTo>
                  <a:pt x="5278" y="12951"/>
                </a:lnTo>
                <a:close/>
                <a:moveTo>
                  <a:pt x="6015" y="14169"/>
                </a:moveTo>
                <a:cubicBezTo>
                  <a:pt x="6041" y="14224"/>
                  <a:pt x="6056" y="14283"/>
                  <a:pt x="6061" y="14344"/>
                </a:cubicBezTo>
                <a:cubicBezTo>
                  <a:pt x="6073" y="14284"/>
                  <a:pt x="6076" y="14270"/>
                  <a:pt x="6098" y="14216"/>
                </a:cubicBezTo>
                <a:cubicBezTo>
                  <a:pt x="6101" y="14199"/>
                  <a:pt x="6124" y="14140"/>
                  <a:pt x="6188" y="13979"/>
                </a:cubicBezTo>
                <a:lnTo>
                  <a:pt x="6359" y="13543"/>
                </a:lnTo>
                <a:lnTo>
                  <a:pt x="6165" y="13543"/>
                </a:lnTo>
                <a:lnTo>
                  <a:pt x="6165" y="13403"/>
                </a:lnTo>
                <a:lnTo>
                  <a:pt x="6665" y="13403"/>
                </a:lnTo>
                <a:lnTo>
                  <a:pt x="6665" y="13543"/>
                </a:lnTo>
                <a:lnTo>
                  <a:pt x="6545" y="13543"/>
                </a:lnTo>
                <a:lnTo>
                  <a:pt x="6179" y="14453"/>
                </a:lnTo>
                <a:lnTo>
                  <a:pt x="5944" y="14453"/>
                </a:lnTo>
                <a:lnTo>
                  <a:pt x="5570" y="13543"/>
                </a:lnTo>
                <a:lnTo>
                  <a:pt x="5451" y="13543"/>
                </a:lnTo>
                <a:lnTo>
                  <a:pt x="5451" y="13403"/>
                </a:lnTo>
                <a:lnTo>
                  <a:pt x="5964" y="13403"/>
                </a:lnTo>
                <a:lnTo>
                  <a:pt x="5964" y="13543"/>
                </a:lnTo>
                <a:lnTo>
                  <a:pt x="5770" y="13543"/>
                </a:lnTo>
                <a:lnTo>
                  <a:pt x="5945" y="13980"/>
                </a:lnTo>
                <a:lnTo>
                  <a:pt x="6016" y="14169"/>
                </a:lnTo>
                <a:lnTo>
                  <a:pt x="6015" y="14169"/>
                </a:lnTo>
                <a:close/>
                <a:moveTo>
                  <a:pt x="7730" y="14129"/>
                </a:moveTo>
                <a:cubicBezTo>
                  <a:pt x="7721" y="14185"/>
                  <a:pt x="7703" y="14236"/>
                  <a:pt x="7669" y="14286"/>
                </a:cubicBezTo>
                <a:cubicBezTo>
                  <a:pt x="7581" y="14415"/>
                  <a:pt x="7436" y="14480"/>
                  <a:pt x="7234" y="14480"/>
                </a:cubicBezTo>
                <a:cubicBezTo>
                  <a:pt x="7015" y="14480"/>
                  <a:pt x="6876" y="14418"/>
                  <a:pt x="6775" y="14273"/>
                </a:cubicBezTo>
                <a:cubicBezTo>
                  <a:pt x="6709" y="14178"/>
                  <a:pt x="6678" y="14073"/>
                  <a:pt x="6678" y="13941"/>
                </a:cubicBezTo>
                <a:cubicBezTo>
                  <a:pt x="6678" y="13588"/>
                  <a:pt x="6883" y="13376"/>
                  <a:pt x="7223" y="13376"/>
                </a:cubicBezTo>
                <a:cubicBezTo>
                  <a:pt x="7489" y="13376"/>
                  <a:pt x="7658" y="13494"/>
                  <a:pt x="7719" y="13714"/>
                </a:cubicBezTo>
                <a:cubicBezTo>
                  <a:pt x="7741" y="13798"/>
                  <a:pt x="7750" y="13885"/>
                  <a:pt x="7745" y="13973"/>
                </a:cubicBezTo>
                <a:lnTo>
                  <a:pt x="6871" y="13973"/>
                </a:lnTo>
                <a:cubicBezTo>
                  <a:pt x="6878" y="14191"/>
                  <a:pt x="7021" y="14334"/>
                  <a:pt x="7243" y="14334"/>
                </a:cubicBezTo>
                <a:cubicBezTo>
                  <a:pt x="7410" y="14334"/>
                  <a:pt x="7530" y="14256"/>
                  <a:pt x="7559" y="14129"/>
                </a:cubicBezTo>
                <a:lnTo>
                  <a:pt x="7730" y="14129"/>
                </a:lnTo>
                <a:close/>
                <a:moveTo>
                  <a:pt x="7551" y="13834"/>
                </a:moveTo>
                <a:cubicBezTo>
                  <a:pt x="7540" y="13640"/>
                  <a:pt x="7419" y="13521"/>
                  <a:pt x="7225" y="13521"/>
                </a:cubicBezTo>
                <a:cubicBezTo>
                  <a:pt x="7031" y="13521"/>
                  <a:pt x="6905" y="13638"/>
                  <a:pt x="6878" y="13834"/>
                </a:cubicBezTo>
                <a:lnTo>
                  <a:pt x="7553" y="13834"/>
                </a:lnTo>
                <a:lnTo>
                  <a:pt x="7551" y="13834"/>
                </a:lnTo>
                <a:close/>
                <a:moveTo>
                  <a:pt x="8209" y="13638"/>
                </a:moveTo>
                <a:cubicBezTo>
                  <a:pt x="8231" y="13483"/>
                  <a:pt x="8364" y="13375"/>
                  <a:pt x="8543" y="13375"/>
                </a:cubicBezTo>
                <a:cubicBezTo>
                  <a:pt x="8574" y="13375"/>
                  <a:pt x="8599" y="13380"/>
                  <a:pt x="8630" y="13388"/>
                </a:cubicBezTo>
                <a:lnTo>
                  <a:pt x="8630" y="13556"/>
                </a:lnTo>
                <a:cubicBezTo>
                  <a:pt x="8593" y="13529"/>
                  <a:pt x="8571" y="13523"/>
                  <a:pt x="8526" y="13523"/>
                </a:cubicBezTo>
                <a:cubicBezTo>
                  <a:pt x="8445" y="13523"/>
                  <a:pt x="8369" y="13554"/>
                  <a:pt x="8314" y="13610"/>
                </a:cubicBezTo>
                <a:cubicBezTo>
                  <a:pt x="8248" y="13678"/>
                  <a:pt x="8215" y="13778"/>
                  <a:pt x="8215" y="13913"/>
                </a:cubicBezTo>
                <a:lnTo>
                  <a:pt x="8215" y="14313"/>
                </a:lnTo>
                <a:lnTo>
                  <a:pt x="8445" y="14313"/>
                </a:lnTo>
                <a:lnTo>
                  <a:pt x="8445" y="14453"/>
                </a:lnTo>
                <a:lnTo>
                  <a:pt x="7833" y="14453"/>
                </a:lnTo>
                <a:lnTo>
                  <a:pt x="7833" y="14314"/>
                </a:lnTo>
                <a:lnTo>
                  <a:pt x="8026" y="14314"/>
                </a:lnTo>
                <a:lnTo>
                  <a:pt x="8026" y="13543"/>
                </a:lnTo>
                <a:lnTo>
                  <a:pt x="7833" y="13543"/>
                </a:lnTo>
                <a:lnTo>
                  <a:pt x="7833" y="13404"/>
                </a:lnTo>
                <a:lnTo>
                  <a:pt x="8209" y="13404"/>
                </a:lnTo>
                <a:lnTo>
                  <a:pt x="8209" y="13638"/>
                </a:lnTo>
                <a:close/>
                <a:moveTo>
                  <a:pt x="9454" y="13403"/>
                </a:moveTo>
                <a:lnTo>
                  <a:pt x="9604" y="13403"/>
                </a:lnTo>
                <a:lnTo>
                  <a:pt x="9604" y="13745"/>
                </a:lnTo>
                <a:lnTo>
                  <a:pt x="9454" y="13745"/>
                </a:lnTo>
                <a:cubicBezTo>
                  <a:pt x="9454" y="13604"/>
                  <a:pt x="9349" y="13523"/>
                  <a:pt x="9164" y="13523"/>
                </a:cubicBezTo>
                <a:cubicBezTo>
                  <a:pt x="9014" y="13523"/>
                  <a:pt x="8914" y="13584"/>
                  <a:pt x="8914" y="13678"/>
                </a:cubicBezTo>
                <a:cubicBezTo>
                  <a:pt x="8914" y="13764"/>
                  <a:pt x="8959" y="13798"/>
                  <a:pt x="9103" y="13818"/>
                </a:cubicBezTo>
                <a:lnTo>
                  <a:pt x="9243" y="13838"/>
                </a:lnTo>
                <a:cubicBezTo>
                  <a:pt x="9386" y="13860"/>
                  <a:pt x="9455" y="13880"/>
                  <a:pt x="9513" y="13924"/>
                </a:cubicBezTo>
                <a:cubicBezTo>
                  <a:pt x="9580" y="13974"/>
                  <a:pt x="9619" y="14051"/>
                  <a:pt x="9619" y="14146"/>
                </a:cubicBezTo>
                <a:cubicBezTo>
                  <a:pt x="9619" y="14351"/>
                  <a:pt x="9456" y="14480"/>
                  <a:pt x="9198" y="14480"/>
                </a:cubicBezTo>
                <a:cubicBezTo>
                  <a:pt x="9023" y="14480"/>
                  <a:pt x="8925" y="14430"/>
                  <a:pt x="8860" y="14305"/>
                </a:cubicBezTo>
                <a:lnTo>
                  <a:pt x="8860" y="14453"/>
                </a:lnTo>
                <a:lnTo>
                  <a:pt x="8709" y="14453"/>
                </a:lnTo>
                <a:lnTo>
                  <a:pt x="8709" y="14090"/>
                </a:lnTo>
                <a:lnTo>
                  <a:pt x="8859" y="14090"/>
                </a:lnTo>
                <a:cubicBezTo>
                  <a:pt x="8866" y="14236"/>
                  <a:pt x="8988" y="14334"/>
                  <a:pt x="9159" y="14334"/>
                </a:cubicBezTo>
                <a:cubicBezTo>
                  <a:pt x="9315" y="14334"/>
                  <a:pt x="9423" y="14264"/>
                  <a:pt x="9423" y="14164"/>
                </a:cubicBezTo>
                <a:cubicBezTo>
                  <a:pt x="9423" y="14114"/>
                  <a:pt x="9403" y="14074"/>
                  <a:pt x="9366" y="14051"/>
                </a:cubicBezTo>
                <a:cubicBezTo>
                  <a:pt x="9333" y="14029"/>
                  <a:pt x="9285" y="14018"/>
                  <a:pt x="9181" y="14004"/>
                </a:cubicBezTo>
                <a:lnTo>
                  <a:pt x="9051" y="13989"/>
                </a:lnTo>
                <a:cubicBezTo>
                  <a:pt x="8923" y="13970"/>
                  <a:pt x="8851" y="13946"/>
                  <a:pt x="8799" y="13901"/>
                </a:cubicBezTo>
                <a:cubicBezTo>
                  <a:pt x="8744" y="13848"/>
                  <a:pt x="8714" y="13773"/>
                  <a:pt x="8718" y="13696"/>
                </a:cubicBezTo>
                <a:cubicBezTo>
                  <a:pt x="8718" y="13585"/>
                  <a:pt x="8763" y="13506"/>
                  <a:pt x="8855" y="13450"/>
                </a:cubicBezTo>
                <a:cubicBezTo>
                  <a:pt x="8936" y="13400"/>
                  <a:pt x="9029" y="13375"/>
                  <a:pt x="9139" y="13375"/>
                </a:cubicBezTo>
                <a:cubicBezTo>
                  <a:pt x="9299" y="13375"/>
                  <a:pt x="9391" y="13423"/>
                  <a:pt x="9454" y="13535"/>
                </a:cubicBezTo>
                <a:lnTo>
                  <a:pt x="9454" y="13403"/>
                </a:lnTo>
                <a:close/>
                <a:moveTo>
                  <a:pt x="10128" y="14314"/>
                </a:moveTo>
                <a:lnTo>
                  <a:pt x="10299" y="14314"/>
                </a:lnTo>
                <a:lnTo>
                  <a:pt x="10299" y="14453"/>
                </a:lnTo>
                <a:lnTo>
                  <a:pt x="9749" y="14453"/>
                </a:lnTo>
                <a:lnTo>
                  <a:pt x="9749" y="14314"/>
                </a:lnTo>
                <a:lnTo>
                  <a:pt x="9938" y="14314"/>
                </a:lnTo>
                <a:lnTo>
                  <a:pt x="9938" y="13543"/>
                </a:lnTo>
                <a:lnTo>
                  <a:pt x="9750" y="13543"/>
                </a:lnTo>
                <a:lnTo>
                  <a:pt x="9750" y="13403"/>
                </a:lnTo>
                <a:lnTo>
                  <a:pt x="10129" y="13403"/>
                </a:lnTo>
                <a:lnTo>
                  <a:pt x="10129" y="14313"/>
                </a:lnTo>
                <a:lnTo>
                  <a:pt x="10128" y="14314"/>
                </a:lnTo>
                <a:close/>
                <a:moveTo>
                  <a:pt x="10128" y="12951"/>
                </a:moveTo>
                <a:lnTo>
                  <a:pt x="10128" y="13155"/>
                </a:lnTo>
                <a:lnTo>
                  <a:pt x="9918" y="13155"/>
                </a:lnTo>
                <a:lnTo>
                  <a:pt x="9918" y="12950"/>
                </a:lnTo>
                <a:lnTo>
                  <a:pt x="10128" y="12950"/>
                </a:lnTo>
                <a:lnTo>
                  <a:pt x="10128" y="12951"/>
                </a:lnTo>
                <a:close/>
                <a:moveTo>
                  <a:pt x="10678" y="14163"/>
                </a:moveTo>
                <a:cubicBezTo>
                  <a:pt x="10678" y="14239"/>
                  <a:pt x="10683" y="14268"/>
                  <a:pt x="10705" y="14293"/>
                </a:cubicBezTo>
                <a:cubicBezTo>
                  <a:pt x="10723" y="14318"/>
                  <a:pt x="10759" y="14334"/>
                  <a:pt x="10795" y="14334"/>
                </a:cubicBezTo>
                <a:cubicBezTo>
                  <a:pt x="10848" y="14334"/>
                  <a:pt x="10885" y="14306"/>
                  <a:pt x="10901" y="14261"/>
                </a:cubicBezTo>
                <a:cubicBezTo>
                  <a:pt x="10910" y="14234"/>
                  <a:pt x="10914" y="14203"/>
                  <a:pt x="10916" y="14129"/>
                </a:cubicBezTo>
                <a:lnTo>
                  <a:pt x="11064" y="14129"/>
                </a:lnTo>
                <a:cubicBezTo>
                  <a:pt x="11064" y="14256"/>
                  <a:pt x="11054" y="14309"/>
                  <a:pt x="11020" y="14363"/>
                </a:cubicBezTo>
                <a:cubicBezTo>
                  <a:pt x="10969" y="14441"/>
                  <a:pt x="10885" y="14480"/>
                  <a:pt x="10766" y="14480"/>
                </a:cubicBezTo>
                <a:cubicBezTo>
                  <a:pt x="10688" y="14480"/>
                  <a:pt x="10624" y="14459"/>
                  <a:pt x="10576" y="14421"/>
                </a:cubicBezTo>
                <a:cubicBezTo>
                  <a:pt x="10511" y="14368"/>
                  <a:pt x="10489" y="14299"/>
                  <a:pt x="10489" y="14159"/>
                </a:cubicBezTo>
                <a:lnTo>
                  <a:pt x="10489" y="13543"/>
                </a:lnTo>
                <a:lnTo>
                  <a:pt x="10279" y="13543"/>
                </a:lnTo>
                <a:lnTo>
                  <a:pt x="10279" y="13403"/>
                </a:lnTo>
                <a:lnTo>
                  <a:pt x="10489" y="13403"/>
                </a:lnTo>
                <a:lnTo>
                  <a:pt x="10489" y="13171"/>
                </a:lnTo>
                <a:lnTo>
                  <a:pt x="10678" y="13104"/>
                </a:lnTo>
                <a:lnTo>
                  <a:pt x="10678" y="13404"/>
                </a:lnTo>
                <a:lnTo>
                  <a:pt x="11020" y="13404"/>
                </a:lnTo>
                <a:lnTo>
                  <a:pt x="11020" y="13543"/>
                </a:lnTo>
                <a:lnTo>
                  <a:pt x="10678" y="13543"/>
                </a:lnTo>
                <a:lnTo>
                  <a:pt x="10678" y="14163"/>
                </a:lnTo>
                <a:close/>
                <a:moveTo>
                  <a:pt x="11239" y="13543"/>
                </a:moveTo>
                <a:lnTo>
                  <a:pt x="11124" y="13543"/>
                </a:lnTo>
                <a:lnTo>
                  <a:pt x="11124" y="13403"/>
                </a:lnTo>
                <a:lnTo>
                  <a:pt x="11638" y="13403"/>
                </a:lnTo>
                <a:lnTo>
                  <a:pt x="11638" y="13543"/>
                </a:lnTo>
                <a:lnTo>
                  <a:pt x="11435" y="13543"/>
                </a:lnTo>
                <a:lnTo>
                  <a:pt x="11730" y="14218"/>
                </a:lnTo>
                <a:cubicBezTo>
                  <a:pt x="11739" y="14243"/>
                  <a:pt x="11741" y="14250"/>
                  <a:pt x="11748" y="14278"/>
                </a:cubicBezTo>
                <a:cubicBezTo>
                  <a:pt x="11750" y="14265"/>
                  <a:pt x="11753" y="14255"/>
                  <a:pt x="11755" y="14253"/>
                </a:cubicBezTo>
                <a:cubicBezTo>
                  <a:pt x="11755" y="14246"/>
                  <a:pt x="11759" y="14235"/>
                  <a:pt x="11766" y="14219"/>
                </a:cubicBezTo>
                <a:lnTo>
                  <a:pt x="12045" y="13544"/>
                </a:lnTo>
                <a:lnTo>
                  <a:pt x="11845" y="13544"/>
                </a:lnTo>
                <a:lnTo>
                  <a:pt x="11845" y="13404"/>
                </a:lnTo>
                <a:lnTo>
                  <a:pt x="12336" y="13404"/>
                </a:lnTo>
                <a:lnTo>
                  <a:pt x="12336" y="13543"/>
                </a:lnTo>
                <a:lnTo>
                  <a:pt x="12230" y="13543"/>
                </a:lnTo>
                <a:lnTo>
                  <a:pt x="11792" y="14555"/>
                </a:lnTo>
                <a:cubicBezTo>
                  <a:pt x="11727" y="14708"/>
                  <a:pt x="11687" y="14773"/>
                  <a:pt x="11644" y="14806"/>
                </a:cubicBezTo>
                <a:cubicBezTo>
                  <a:pt x="11585" y="14844"/>
                  <a:pt x="11516" y="14862"/>
                  <a:pt x="11446" y="14859"/>
                </a:cubicBezTo>
                <a:cubicBezTo>
                  <a:pt x="11396" y="14859"/>
                  <a:pt x="11346" y="14854"/>
                  <a:pt x="11309" y="14846"/>
                </a:cubicBezTo>
                <a:lnTo>
                  <a:pt x="11309" y="14703"/>
                </a:lnTo>
                <a:cubicBezTo>
                  <a:pt x="11334" y="14708"/>
                  <a:pt x="11384" y="14713"/>
                  <a:pt x="11416" y="14713"/>
                </a:cubicBezTo>
                <a:cubicBezTo>
                  <a:pt x="11460" y="14713"/>
                  <a:pt x="11491" y="14703"/>
                  <a:pt x="11518" y="14688"/>
                </a:cubicBezTo>
                <a:cubicBezTo>
                  <a:pt x="11548" y="14668"/>
                  <a:pt x="11555" y="14658"/>
                  <a:pt x="11593" y="14573"/>
                </a:cubicBezTo>
                <a:lnTo>
                  <a:pt x="11646" y="14455"/>
                </a:lnTo>
                <a:lnTo>
                  <a:pt x="11239" y="13543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809600"/>
            <a:ext cx="11090275" cy="888448"/>
          </a:xfrm>
        </p:spPr>
        <p:txBody>
          <a:bodyPr>
            <a:spAutoFit/>
          </a:bodyPr>
          <a:lstStyle>
            <a:lvl1pPr marL="0" indent="0" algn="ctr">
              <a:lnSpc>
                <a:spcPts val="6800"/>
              </a:lnSpc>
              <a:buNone/>
              <a:defRPr sz="66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title</a:t>
            </a:r>
            <a:endParaRPr lang="en-GB"/>
          </a:p>
        </p:txBody>
      </p:sp>
      <p:sp>
        <p:nvSpPr>
          <p:cNvPr id="8" name="Text Placeholder 1"/>
          <p:cNvSpPr>
            <a:spLocks noGrp="1"/>
          </p:cNvSpPr>
          <p:nvPr>
            <p:ph type="body" sz="quarter" idx="11" hasCustomPrompt="1"/>
          </p:nvPr>
        </p:nvSpPr>
        <p:spPr>
          <a:xfrm>
            <a:off x="550862" y="5675060"/>
            <a:ext cx="11090275" cy="333425"/>
          </a:xfrm>
        </p:spPr>
        <p:txBody>
          <a:bodyPr wrap="square" rIns="46800">
            <a:sp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add name or title</a:t>
            </a:r>
          </a:p>
        </p:txBody>
      </p:sp>
    </p:spTree>
    <p:extLst>
      <p:ext uri="{BB962C8B-B14F-4D97-AF65-F5344CB8AC3E}">
        <p14:creationId xmlns:p14="http://schemas.microsoft.com/office/powerpoint/2010/main" val="24102416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/Last Slide 01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 noEditPoints="1"/>
          </p:cNvSpPr>
          <p:nvPr userDrawn="1"/>
        </p:nvSpPr>
        <p:spPr bwMode="auto">
          <a:xfrm>
            <a:off x="4594225" y="1014865"/>
            <a:ext cx="2995613" cy="3128963"/>
          </a:xfrm>
          <a:custGeom>
            <a:avLst/>
            <a:gdLst>
              <a:gd name="T0" fmla="*/ 6995 w 14226"/>
              <a:gd name="T1" fmla="*/ 44 h 14862"/>
              <a:gd name="T2" fmla="*/ 5523 w 14226"/>
              <a:gd name="T3" fmla="*/ 6697 h 14862"/>
              <a:gd name="T4" fmla="*/ 9684 w 14226"/>
              <a:gd name="T5" fmla="*/ 2674 h 14862"/>
              <a:gd name="T6" fmla="*/ 7027 w 14226"/>
              <a:gd name="T7" fmla="*/ 2842 h 14862"/>
              <a:gd name="T8" fmla="*/ 4716 w 14226"/>
              <a:gd name="T9" fmla="*/ 4322 h 14862"/>
              <a:gd name="T10" fmla="*/ 8455 w 14226"/>
              <a:gd name="T11" fmla="*/ 6150 h 14862"/>
              <a:gd name="T12" fmla="*/ 0 w 14226"/>
              <a:gd name="T13" fmla="*/ 12146 h 14862"/>
              <a:gd name="T14" fmla="*/ 2063 w 14226"/>
              <a:gd name="T15" fmla="*/ 11055 h 14862"/>
              <a:gd name="T16" fmla="*/ 441 w 14226"/>
              <a:gd name="T17" fmla="*/ 11055 h 14862"/>
              <a:gd name="T18" fmla="*/ 3234 w 14226"/>
              <a:gd name="T19" fmla="*/ 12030 h 14862"/>
              <a:gd name="T20" fmla="*/ 4161 w 14226"/>
              <a:gd name="T21" fmla="*/ 12186 h 14862"/>
              <a:gd name="T22" fmla="*/ 3811 w 14226"/>
              <a:gd name="T23" fmla="*/ 11478 h 14862"/>
              <a:gd name="T24" fmla="*/ 4958 w 14226"/>
              <a:gd name="T25" fmla="*/ 12351 h 14862"/>
              <a:gd name="T26" fmla="*/ 5244 w 14226"/>
              <a:gd name="T27" fmla="*/ 11803 h 14862"/>
              <a:gd name="T28" fmla="*/ 7830 w 14226"/>
              <a:gd name="T29" fmla="*/ 11809 h 14862"/>
              <a:gd name="T30" fmla="*/ 6940 w 14226"/>
              <a:gd name="T31" fmla="*/ 11283 h 14862"/>
              <a:gd name="T32" fmla="*/ 8551 w 14226"/>
              <a:gd name="T33" fmla="*/ 11244 h 14862"/>
              <a:gd name="T34" fmla="*/ 9358 w 14226"/>
              <a:gd name="T35" fmla="*/ 12154 h 14862"/>
              <a:gd name="T36" fmla="*/ 10104 w 14226"/>
              <a:gd name="T37" fmla="*/ 12154 h 14862"/>
              <a:gd name="T38" fmla="*/ 11076 w 14226"/>
              <a:gd name="T39" fmla="*/ 12041 h 14862"/>
              <a:gd name="T40" fmla="*/ 10767 w 14226"/>
              <a:gd name="T41" fmla="*/ 11281 h 14862"/>
              <a:gd name="T42" fmla="*/ 12598 w 14226"/>
              <a:gd name="T43" fmla="*/ 12155 h 14862"/>
              <a:gd name="T44" fmla="*/ 11886 w 14226"/>
              <a:gd name="T45" fmla="*/ 11606 h 14862"/>
              <a:gd name="T46" fmla="*/ 14226 w 14226"/>
              <a:gd name="T47" fmla="*/ 12156 h 14862"/>
              <a:gd name="T48" fmla="*/ 12870 w 14226"/>
              <a:gd name="T49" fmla="*/ 12154 h 14862"/>
              <a:gd name="T50" fmla="*/ 703 w 14226"/>
              <a:gd name="T51" fmla="*/ 10248 h 14862"/>
              <a:gd name="T52" fmla="*/ 2765 w 14226"/>
              <a:gd name="T53" fmla="*/ 8745 h 14862"/>
              <a:gd name="T54" fmla="*/ 1144 w 14226"/>
              <a:gd name="T55" fmla="*/ 8950 h 14862"/>
              <a:gd name="T56" fmla="*/ 3458 w 14226"/>
              <a:gd name="T57" fmla="*/ 9588 h 14862"/>
              <a:gd name="T58" fmla="*/ 3540 w 14226"/>
              <a:gd name="T59" fmla="*/ 9754 h 14862"/>
              <a:gd name="T60" fmla="*/ 4659 w 14226"/>
              <a:gd name="T61" fmla="*/ 9628 h 14862"/>
              <a:gd name="T62" fmla="*/ 4636 w 14226"/>
              <a:gd name="T63" fmla="*/ 9395 h 14862"/>
              <a:gd name="T64" fmla="*/ 5931 w 14226"/>
              <a:gd name="T65" fmla="*/ 9695 h 14862"/>
              <a:gd name="T66" fmla="*/ 7688 w 14226"/>
              <a:gd name="T67" fmla="*/ 10054 h 14862"/>
              <a:gd name="T68" fmla="*/ 6788 w 14226"/>
              <a:gd name="T69" fmla="*/ 8716 h 14862"/>
              <a:gd name="T70" fmla="*/ 8785 w 14226"/>
              <a:gd name="T71" fmla="*/ 10071 h 14862"/>
              <a:gd name="T72" fmla="*/ 9932 w 14226"/>
              <a:gd name="T73" fmla="*/ 9348 h 14862"/>
              <a:gd name="T74" fmla="*/ 10126 w 14226"/>
              <a:gd name="T75" fmla="*/ 9951 h 14862"/>
              <a:gd name="T76" fmla="*/ 11170 w 14226"/>
              <a:gd name="T77" fmla="*/ 10011 h 14862"/>
              <a:gd name="T78" fmla="*/ 10998 w 14226"/>
              <a:gd name="T79" fmla="*/ 9181 h 14862"/>
              <a:gd name="T80" fmla="*/ 12556 w 14226"/>
              <a:gd name="T81" fmla="*/ 9788 h 14862"/>
              <a:gd name="T82" fmla="*/ 13426 w 14226"/>
              <a:gd name="T83" fmla="*/ 9140 h 14862"/>
              <a:gd name="T84" fmla="*/ 12807 w 14226"/>
              <a:gd name="T85" fmla="*/ 9375 h 14862"/>
              <a:gd name="T86" fmla="*/ 1891 w 14226"/>
              <a:gd name="T87" fmla="*/ 13100 h 14862"/>
              <a:gd name="T88" fmla="*/ 3485 w 14226"/>
              <a:gd name="T89" fmla="*/ 12951 h 14862"/>
              <a:gd name="T90" fmla="*/ 4229 w 14226"/>
              <a:gd name="T91" fmla="*/ 14314 h 14862"/>
              <a:gd name="T92" fmla="*/ 3485 w 14226"/>
              <a:gd name="T93" fmla="*/ 13543 h 14862"/>
              <a:gd name="T94" fmla="*/ 4899 w 14226"/>
              <a:gd name="T95" fmla="*/ 13543 h 14862"/>
              <a:gd name="T96" fmla="*/ 6061 w 14226"/>
              <a:gd name="T97" fmla="*/ 14344 h 14862"/>
              <a:gd name="T98" fmla="*/ 5451 w 14226"/>
              <a:gd name="T99" fmla="*/ 13543 h 14862"/>
              <a:gd name="T100" fmla="*/ 6678 w 14226"/>
              <a:gd name="T101" fmla="*/ 13941 h 14862"/>
              <a:gd name="T102" fmla="*/ 7551 w 14226"/>
              <a:gd name="T103" fmla="*/ 13834 h 14862"/>
              <a:gd name="T104" fmla="*/ 7833 w 14226"/>
              <a:gd name="T105" fmla="*/ 14314 h 14862"/>
              <a:gd name="T106" fmla="*/ 8914 w 14226"/>
              <a:gd name="T107" fmla="*/ 13678 h 14862"/>
              <a:gd name="T108" fmla="*/ 9423 w 14226"/>
              <a:gd name="T109" fmla="*/ 14164 h 14862"/>
              <a:gd name="T110" fmla="*/ 10299 w 14226"/>
              <a:gd name="T111" fmla="*/ 14453 h 14862"/>
              <a:gd name="T112" fmla="*/ 9918 w 14226"/>
              <a:gd name="T113" fmla="*/ 13155 h 14862"/>
              <a:gd name="T114" fmla="*/ 10576 w 14226"/>
              <a:gd name="T115" fmla="*/ 14421 h 14862"/>
              <a:gd name="T116" fmla="*/ 10678 w 14226"/>
              <a:gd name="T117" fmla="*/ 14163 h 14862"/>
              <a:gd name="T118" fmla="*/ 11845 w 14226"/>
              <a:gd name="T119" fmla="*/ 13544 h 14862"/>
              <a:gd name="T120" fmla="*/ 11593 w 14226"/>
              <a:gd name="T121" fmla="*/ 14573 h 14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4226" h="14862">
                <a:moveTo>
                  <a:pt x="10734" y="6113"/>
                </a:moveTo>
                <a:cubicBezTo>
                  <a:pt x="10700" y="5475"/>
                  <a:pt x="10593" y="4730"/>
                  <a:pt x="10109" y="4263"/>
                </a:cubicBezTo>
                <a:cubicBezTo>
                  <a:pt x="9948" y="4116"/>
                  <a:pt x="9743" y="4025"/>
                  <a:pt x="9526" y="4004"/>
                </a:cubicBezTo>
                <a:cubicBezTo>
                  <a:pt x="9339" y="3481"/>
                  <a:pt x="9779" y="2979"/>
                  <a:pt x="10134" y="2618"/>
                </a:cubicBezTo>
                <a:cubicBezTo>
                  <a:pt x="10243" y="2509"/>
                  <a:pt x="10356" y="2403"/>
                  <a:pt x="10474" y="2299"/>
                </a:cubicBezTo>
                <a:lnTo>
                  <a:pt x="10403" y="2175"/>
                </a:lnTo>
                <a:cubicBezTo>
                  <a:pt x="10255" y="2224"/>
                  <a:pt x="10106" y="2269"/>
                  <a:pt x="9956" y="2310"/>
                </a:cubicBezTo>
                <a:cubicBezTo>
                  <a:pt x="9466" y="2435"/>
                  <a:pt x="8809" y="2569"/>
                  <a:pt x="8454" y="2143"/>
                </a:cubicBezTo>
                <a:cubicBezTo>
                  <a:pt x="8541" y="1948"/>
                  <a:pt x="8568" y="1718"/>
                  <a:pt x="8519" y="1510"/>
                </a:cubicBezTo>
                <a:cubicBezTo>
                  <a:pt x="8356" y="859"/>
                  <a:pt x="7764" y="390"/>
                  <a:pt x="7231" y="44"/>
                </a:cubicBezTo>
                <a:cubicBezTo>
                  <a:pt x="7197" y="18"/>
                  <a:pt x="7155" y="3"/>
                  <a:pt x="7113" y="0"/>
                </a:cubicBezTo>
                <a:cubicBezTo>
                  <a:pt x="7070" y="3"/>
                  <a:pt x="7029" y="18"/>
                  <a:pt x="6995" y="44"/>
                </a:cubicBezTo>
                <a:cubicBezTo>
                  <a:pt x="6463" y="390"/>
                  <a:pt x="5869" y="859"/>
                  <a:pt x="5708" y="1510"/>
                </a:cubicBezTo>
                <a:cubicBezTo>
                  <a:pt x="5660" y="1723"/>
                  <a:pt x="5683" y="1945"/>
                  <a:pt x="5773" y="2144"/>
                </a:cubicBezTo>
                <a:cubicBezTo>
                  <a:pt x="5415" y="2568"/>
                  <a:pt x="4760" y="2436"/>
                  <a:pt x="4270" y="2310"/>
                </a:cubicBezTo>
                <a:cubicBezTo>
                  <a:pt x="4120" y="2269"/>
                  <a:pt x="3970" y="2224"/>
                  <a:pt x="3823" y="2175"/>
                </a:cubicBezTo>
                <a:lnTo>
                  <a:pt x="3751" y="2300"/>
                </a:lnTo>
                <a:cubicBezTo>
                  <a:pt x="3869" y="2404"/>
                  <a:pt x="3984" y="2510"/>
                  <a:pt x="4093" y="2619"/>
                </a:cubicBezTo>
                <a:cubicBezTo>
                  <a:pt x="4445" y="2980"/>
                  <a:pt x="4889" y="3481"/>
                  <a:pt x="4699" y="4004"/>
                </a:cubicBezTo>
                <a:cubicBezTo>
                  <a:pt x="4485" y="4025"/>
                  <a:pt x="4273" y="4116"/>
                  <a:pt x="4118" y="4264"/>
                </a:cubicBezTo>
                <a:cubicBezTo>
                  <a:pt x="3634" y="4731"/>
                  <a:pt x="3525" y="5476"/>
                  <a:pt x="3493" y="6113"/>
                </a:cubicBezTo>
                <a:cubicBezTo>
                  <a:pt x="3489" y="6154"/>
                  <a:pt x="3493" y="6200"/>
                  <a:pt x="3513" y="6235"/>
                </a:cubicBezTo>
                <a:cubicBezTo>
                  <a:pt x="3536" y="6270"/>
                  <a:pt x="3570" y="6298"/>
                  <a:pt x="3609" y="6315"/>
                </a:cubicBezTo>
                <a:cubicBezTo>
                  <a:pt x="4179" y="6604"/>
                  <a:pt x="4874" y="6883"/>
                  <a:pt x="5523" y="6697"/>
                </a:cubicBezTo>
                <a:cubicBezTo>
                  <a:pt x="5728" y="6635"/>
                  <a:pt x="5914" y="6497"/>
                  <a:pt x="6039" y="6322"/>
                </a:cubicBezTo>
                <a:cubicBezTo>
                  <a:pt x="6585" y="6422"/>
                  <a:pt x="6799" y="7054"/>
                  <a:pt x="6935" y="7543"/>
                </a:cubicBezTo>
                <a:cubicBezTo>
                  <a:pt x="6975" y="7690"/>
                  <a:pt x="7009" y="7843"/>
                  <a:pt x="7040" y="7996"/>
                </a:cubicBezTo>
                <a:lnTo>
                  <a:pt x="7185" y="7996"/>
                </a:lnTo>
                <a:cubicBezTo>
                  <a:pt x="7216" y="7843"/>
                  <a:pt x="7250" y="7690"/>
                  <a:pt x="7290" y="7541"/>
                </a:cubicBezTo>
                <a:cubicBezTo>
                  <a:pt x="7426" y="7055"/>
                  <a:pt x="7640" y="6420"/>
                  <a:pt x="8186" y="6324"/>
                </a:cubicBezTo>
                <a:cubicBezTo>
                  <a:pt x="8311" y="6499"/>
                  <a:pt x="8499" y="6636"/>
                  <a:pt x="8703" y="6699"/>
                </a:cubicBezTo>
                <a:cubicBezTo>
                  <a:pt x="9351" y="6883"/>
                  <a:pt x="10046" y="6604"/>
                  <a:pt x="10615" y="6315"/>
                </a:cubicBezTo>
                <a:cubicBezTo>
                  <a:pt x="10653" y="6296"/>
                  <a:pt x="10690" y="6271"/>
                  <a:pt x="10713" y="6235"/>
                </a:cubicBezTo>
                <a:cubicBezTo>
                  <a:pt x="10731" y="6197"/>
                  <a:pt x="10737" y="6154"/>
                  <a:pt x="10733" y="6113"/>
                </a:cubicBezTo>
                <a:lnTo>
                  <a:pt x="10734" y="6113"/>
                </a:lnTo>
                <a:close/>
                <a:moveTo>
                  <a:pt x="9684" y="2674"/>
                </a:moveTo>
                <a:cubicBezTo>
                  <a:pt x="9271" y="3056"/>
                  <a:pt x="8958" y="3624"/>
                  <a:pt x="9233" y="4147"/>
                </a:cubicBezTo>
                <a:cubicBezTo>
                  <a:pt x="8995" y="4422"/>
                  <a:pt x="8633" y="4460"/>
                  <a:pt x="8271" y="4418"/>
                </a:cubicBezTo>
                <a:cubicBezTo>
                  <a:pt x="7913" y="4355"/>
                  <a:pt x="7544" y="4197"/>
                  <a:pt x="7275" y="4063"/>
                </a:cubicBezTo>
                <a:cubicBezTo>
                  <a:pt x="7293" y="3764"/>
                  <a:pt x="7340" y="3365"/>
                  <a:pt x="7466" y="3025"/>
                </a:cubicBezTo>
                <a:cubicBezTo>
                  <a:pt x="7609" y="2690"/>
                  <a:pt x="7824" y="2393"/>
                  <a:pt x="8181" y="2328"/>
                </a:cubicBezTo>
                <a:cubicBezTo>
                  <a:pt x="8498" y="2828"/>
                  <a:pt x="9145" y="2839"/>
                  <a:pt x="9683" y="2674"/>
                </a:cubicBezTo>
                <a:lnTo>
                  <a:pt x="9684" y="2674"/>
                </a:lnTo>
                <a:close/>
                <a:moveTo>
                  <a:pt x="7113" y="346"/>
                </a:moveTo>
                <a:cubicBezTo>
                  <a:pt x="7626" y="684"/>
                  <a:pt x="8440" y="1343"/>
                  <a:pt x="8166" y="1999"/>
                </a:cubicBezTo>
                <a:cubicBezTo>
                  <a:pt x="7676" y="2016"/>
                  <a:pt x="7361" y="2399"/>
                  <a:pt x="7196" y="2842"/>
                </a:cubicBezTo>
                <a:cubicBezTo>
                  <a:pt x="7164" y="2920"/>
                  <a:pt x="7136" y="2999"/>
                  <a:pt x="7111" y="3080"/>
                </a:cubicBezTo>
                <a:cubicBezTo>
                  <a:pt x="7087" y="2999"/>
                  <a:pt x="7059" y="2920"/>
                  <a:pt x="7027" y="2842"/>
                </a:cubicBezTo>
                <a:cubicBezTo>
                  <a:pt x="6861" y="2399"/>
                  <a:pt x="6547" y="2017"/>
                  <a:pt x="6057" y="1999"/>
                </a:cubicBezTo>
                <a:cubicBezTo>
                  <a:pt x="5784" y="1342"/>
                  <a:pt x="6597" y="684"/>
                  <a:pt x="7113" y="346"/>
                </a:cubicBezTo>
                <a:close/>
                <a:moveTo>
                  <a:pt x="4544" y="2674"/>
                </a:moveTo>
                <a:cubicBezTo>
                  <a:pt x="5081" y="2839"/>
                  <a:pt x="5729" y="2826"/>
                  <a:pt x="6046" y="2326"/>
                </a:cubicBezTo>
                <a:cubicBezTo>
                  <a:pt x="6403" y="2394"/>
                  <a:pt x="6616" y="2689"/>
                  <a:pt x="6760" y="3024"/>
                </a:cubicBezTo>
                <a:cubicBezTo>
                  <a:pt x="6885" y="3365"/>
                  <a:pt x="6934" y="3764"/>
                  <a:pt x="6951" y="4063"/>
                </a:cubicBezTo>
                <a:cubicBezTo>
                  <a:pt x="6638" y="4227"/>
                  <a:pt x="6303" y="4347"/>
                  <a:pt x="5956" y="4418"/>
                </a:cubicBezTo>
                <a:cubicBezTo>
                  <a:pt x="5595" y="4460"/>
                  <a:pt x="5230" y="4424"/>
                  <a:pt x="4994" y="4146"/>
                </a:cubicBezTo>
                <a:cubicBezTo>
                  <a:pt x="5269" y="3623"/>
                  <a:pt x="4956" y="3056"/>
                  <a:pt x="4544" y="2674"/>
                </a:cubicBezTo>
                <a:close/>
                <a:moveTo>
                  <a:pt x="5771" y="6149"/>
                </a:moveTo>
                <a:cubicBezTo>
                  <a:pt x="5340" y="6714"/>
                  <a:pt x="4363" y="6339"/>
                  <a:pt x="3814" y="6061"/>
                </a:cubicBezTo>
                <a:cubicBezTo>
                  <a:pt x="3849" y="5449"/>
                  <a:pt x="4013" y="4414"/>
                  <a:pt x="4716" y="4322"/>
                </a:cubicBezTo>
                <a:cubicBezTo>
                  <a:pt x="4978" y="4737"/>
                  <a:pt x="5466" y="4819"/>
                  <a:pt x="5931" y="4741"/>
                </a:cubicBezTo>
                <a:cubicBezTo>
                  <a:pt x="6015" y="4730"/>
                  <a:pt x="6098" y="4716"/>
                  <a:pt x="6180" y="4696"/>
                </a:cubicBezTo>
                <a:cubicBezTo>
                  <a:pt x="6122" y="4757"/>
                  <a:pt x="6068" y="4821"/>
                  <a:pt x="6018" y="4886"/>
                </a:cubicBezTo>
                <a:cubicBezTo>
                  <a:pt x="5718" y="5251"/>
                  <a:pt x="5543" y="5715"/>
                  <a:pt x="5771" y="6149"/>
                </a:cubicBezTo>
                <a:close/>
                <a:moveTo>
                  <a:pt x="8164" y="5996"/>
                </a:moveTo>
                <a:cubicBezTo>
                  <a:pt x="7573" y="6021"/>
                  <a:pt x="7239" y="6576"/>
                  <a:pt x="7114" y="7124"/>
                </a:cubicBezTo>
                <a:cubicBezTo>
                  <a:pt x="6988" y="6575"/>
                  <a:pt x="6654" y="6020"/>
                  <a:pt x="6061" y="5996"/>
                </a:cubicBezTo>
                <a:cubicBezTo>
                  <a:pt x="5941" y="5654"/>
                  <a:pt x="6091" y="5321"/>
                  <a:pt x="6309" y="5029"/>
                </a:cubicBezTo>
                <a:cubicBezTo>
                  <a:pt x="6543" y="4764"/>
                  <a:pt x="6814" y="4533"/>
                  <a:pt x="7113" y="4344"/>
                </a:cubicBezTo>
                <a:cubicBezTo>
                  <a:pt x="7363" y="4509"/>
                  <a:pt x="7685" y="4749"/>
                  <a:pt x="7918" y="5029"/>
                </a:cubicBezTo>
                <a:cubicBezTo>
                  <a:pt x="8135" y="5320"/>
                  <a:pt x="8286" y="5654"/>
                  <a:pt x="8164" y="5996"/>
                </a:cubicBezTo>
                <a:close/>
                <a:moveTo>
                  <a:pt x="8455" y="6150"/>
                </a:moveTo>
                <a:cubicBezTo>
                  <a:pt x="8685" y="5715"/>
                  <a:pt x="8509" y="5250"/>
                  <a:pt x="8208" y="4885"/>
                </a:cubicBezTo>
                <a:cubicBezTo>
                  <a:pt x="8158" y="4820"/>
                  <a:pt x="8104" y="4756"/>
                  <a:pt x="8046" y="4696"/>
                </a:cubicBezTo>
                <a:cubicBezTo>
                  <a:pt x="8129" y="4716"/>
                  <a:pt x="8212" y="4731"/>
                  <a:pt x="8296" y="4741"/>
                </a:cubicBezTo>
                <a:cubicBezTo>
                  <a:pt x="8761" y="4819"/>
                  <a:pt x="9249" y="4738"/>
                  <a:pt x="9509" y="4323"/>
                </a:cubicBezTo>
                <a:cubicBezTo>
                  <a:pt x="10214" y="4414"/>
                  <a:pt x="10379" y="5448"/>
                  <a:pt x="10413" y="6063"/>
                </a:cubicBezTo>
                <a:cubicBezTo>
                  <a:pt x="9864" y="6338"/>
                  <a:pt x="8888" y="6713"/>
                  <a:pt x="8455" y="6150"/>
                </a:cubicBezTo>
                <a:close/>
                <a:moveTo>
                  <a:pt x="441" y="11055"/>
                </a:moveTo>
                <a:lnTo>
                  <a:pt x="441" y="12146"/>
                </a:lnTo>
                <a:lnTo>
                  <a:pt x="621" y="12146"/>
                </a:lnTo>
                <a:lnTo>
                  <a:pt x="621" y="12351"/>
                </a:lnTo>
                <a:lnTo>
                  <a:pt x="0" y="12351"/>
                </a:lnTo>
                <a:lnTo>
                  <a:pt x="0" y="12146"/>
                </a:lnTo>
                <a:lnTo>
                  <a:pt x="185" y="12146"/>
                </a:lnTo>
                <a:lnTo>
                  <a:pt x="185" y="11055"/>
                </a:lnTo>
                <a:lnTo>
                  <a:pt x="0" y="11055"/>
                </a:lnTo>
                <a:lnTo>
                  <a:pt x="0" y="10850"/>
                </a:lnTo>
                <a:lnTo>
                  <a:pt x="683" y="10850"/>
                </a:lnTo>
                <a:lnTo>
                  <a:pt x="925" y="11620"/>
                </a:lnTo>
                <a:cubicBezTo>
                  <a:pt x="981" y="11800"/>
                  <a:pt x="1000" y="11871"/>
                  <a:pt x="1031" y="12045"/>
                </a:cubicBezTo>
                <a:cubicBezTo>
                  <a:pt x="1044" y="11973"/>
                  <a:pt x="1054" y="11921"/>
                  <a:pt x="1060" y="11896"/>
                </a:cubicBezTo>
                <a:cubicBezTo>
                  <a:pt x="1068" y="11871"/>
                  <a:pt x="1098" y="11766"/>
                  <a:pt x="1148" y="11606"/>
                </a:cubicBezTo>
                <a:lnTo>
                  <a:pt x="1383" y="10850"/>
                </a:lnTo>
                <a:lnTo>
                  <a:pt x="2063" y="10850"/>
                </a:lnTo>
                <a:lnTo>
                  <a:pt x="2063" y="11055"/>
                </a:lnTo>
                <a:lnTo>
                  <a:pt x="1875" y="11055"/>
                </a:lnTo>
                <a:lnTo>
                  <a:pt x="1875" y="12146"/>
                </a:lnTo>
                <a:lnTo>
                  <a:pt x="2063" y="12146"/>
                </a:lnTo>
                <a:lnTo>
                  <a:pt x="2063" y="12351"/>
                </a:lnTo>
                <a:lnTo>
                  <a:pt x="1403" y="12351"/>
                </a:lnTo>
                <a:lnTo>
                  <a:pt x="1403" y="12146"/>
                </a:lnTo>
                <a:lnTo>
                  <a:pt x="1580" y="12146"/>
                </a:lnTo>
                <a:lnTo>
                  <a:pt x="1580" y="11055"/>
                </a:lnTo>
                <a:lnTo>
                  <a:pt x="1148" y="12350"/>
                </a:lnTo>
                <a:lnTo>
                  <a:pt x="866" y="12350"/>
                </a:lnTo>
                <a:lnTo>
                  <a:pt x="441" y="11054"/>
                </a:lnTo>
                <a:lnTo>
                  <a:pt x="441" y="11055"/>
                </a:lnTo>
                <a:close/>
                <a:moveTo>
                  <a:pt x="3234" y="12030"/>
                </a:moveTo>
                <a:cubicBezTo>
                  <a:pt x="3217" y="12103"/>
                  <a:pt x="3181" y="12170"/>
                  <a:pt x="3131" y="12225"/>
                </a:cubicBezTo>
                <a:cubicBezTo>
                  <a:pt x="3041" y="12329"/>
                  <a:pt x="2901" y="12380"/>
                  <a:pt x="2710" y="12380"/>
                </a:cubicBezTo>
                <a:cubicBezTo>
                  <a:pt x="2356" y="12380"/>
                  <a:pt x="2140" y="12165"/>
                  <a:pt x="2140" y="11814"/>
                </a:cubicBezTo>
                <a:cubicBezTo>
                  <a:pt x="2140" y="11460"/>
                  <a:pt x="2353" y="11244"/>
                  <a:pt x="2699" y="11244"/>
                </a:cubicBezTo>
                <a:cubicBezTo>
                  <a:pt x="3065" y="11244"/>
                  <a:pt x="3249" y="11441"/>
                  <a:pt x="3249" y="11844"/>
                </a:cubicBezTo>
                <a:lnTo>
                  <a:pt x="3249" y="11893"/>
                </a:lnTo>
                <a:lnTo>
                  <a:pt x="2443" y="11893"/>
                </a:lnTo>
                <a:cubicBezTo>
                  <a:pt x="2453" y="12074"/>
                  <a:pt x="2550" y="12175"/>
                  <a:pt x="2714" y="12175"/>
                </a:cubicBezTo>
                <a:cubicBezTo>
                  <a:pt x="2839" y="12175"/>
                  <a:pt x="2919" y="12125"/>
                  <a:pt x="2946" y="12029"/>
                </a:cubicBezTo>
                <a:lnTo>
                  <a:pt x="3234" y="12029"/>
                </a:lnTo>
                <a:lnTo>
                  <a:pt x="3234" y="12030"/>
                </a:lnTo>
                <a:close/>
                <a:moveTo>
                  <a:pt x="2946" y="11713"/>
                </a:moveTo>
                <a:cubicBezTo>
                  <a:pt x="2940" y="11541"/>
                  <a:pt x="2854" y="11449"/>
                  <a:pt x="2703" y="11449"/>
                </a:cubicBezTo>
                <a:cubicBezTo>
                  <a:pt x="2555" y="11449"/>
                  <a:pt x="2465" y="11541"/>
                  <a:pt x="2449" y="11711"/>
                </a:cubicBezTo>
                <a:lnTo>
                  <a:pt x="2946" y="11711"/>
                </a:lnTo>
                <a:lnTo>
                  <a:pt x="2946" y="11713"/>
                </a:lnTo>
                <a:close/>
                <a:moveTo>
                  <a:pt x="3810" y="12041"/>
                </a:moveTo>
                <a:cubicBezTo>
                  <a:pt x="3810" y="12110"/>
                  <a:pt x="3812" y="12126"/>
                  <a:pt x="3831" y="12144"/>
                </a:cubicBezTo>
                <a:cubicBezTo>
                  <a:pt x="3848" y="12164"/>
                  <a:pt x="3873" y="12176"/>
                  <a:pt x="3900" y="12176"/>
                </a:cubicBezTo>
                <a:cubicBezTo>
                  <a:pt x="3938" y="12176"/>
                  <a:pt x="3972" y="12152"/>
                  <a:pt x="3984" y="12115"/>
                </a:cubicBezTo>
                <a:cubicBezTo>
                  <a:pt x="3990" y="12093"/>
                  <a:pt x="3992" y="12070"/>
                  <a:pt x="3995" y="11986"/>
                </a:cubicBezTo>
                <a:lnTo>
                  <a:pt x="4182" y="11986"/>
                </a:lnTo>
                <a:cubicBezTo>
                  <a:pt x="4182" y="12101"/>
                  <a:pt x="4180" y="12129"/>
                  <a:pt x="4161" y="12186"/>
                </a:cubicBezTo>
                <a:cubicBezTo>
                  <a:pt x="4125" y="12315"/>
                  <a:pt x="4017" y="12380"/>
                  <a:pt x="3841" y="12380"/>
                </a:cubicBezTo>
                <a:cubicBezTo>
                  <a:pt x="3612" y="12380"/>
                  <a:pt x="3501" y="12266"/>
                  <a:pt x="3501" y="12023"/>
                </a:cubicBezTo>
                <a:lnTo>
                  <a:pt x="3501" y="11478"/>
                </a:lnTo>
                <a:lnTo>
                  <a:pt x="3325" y="11478"/>
                </a:lnTo>
                <a:lnTo>
                  <a:pt x="3325" y="11281"/>
                </a:lnTo>
                <a:lnTo>
                  <a:pt x="3503" y="11281"/>
                </a:lnTo>
                <a:lnTo>
                  <a:pt x="3503" y="11064"/>
                </a:lnTo>
                <a:lnTo>
                  <a:pt x="3811" y="10958"/>
                </a:lnTo>
                <a:lnTo>
                  <a:pt x="3811" y="11283"/>
                </a:lnTo>
                <a:lnTo>
                  <a:pt x="4120" y="11283"/>
                </a:lnTo>
                <a:lnTo>
                  <a:pt x="4120" y="11478"/>
                </a:lnTo>
                <a:lnTo>
                  <a:pt x="3811" y="11478"/>
                </a:lnTo>
                <a:lnTo>
                  <a:pt x="3811" y="12040"/>
                </a:lnTo>
                <a:lnTo>
                  <a:pt x="3810" y="12041"/>
                </a:lnTo>
                <a:close/>
                <a:moveTo>
                  <a:pt x="4746" y="11531"/>
                </a:moveTo>
                <a:cubicBezTo>
                  <a:pt x="4771" y="11368"/>
                  <a:pt x="4910" y="11247"/>
                  <a:pt x="5075" y="11244"/>
                </a:cubicBezTo>
                <a:cubicBezTo>
                  <a:pt x="5117" y="11244"/>
                  <a:pt x="5142" y="11255"/>
                  <a:pt x="5171" y="11281"/>
                </a:cubicBezTo>
                <a:lnTo>
                  <a:pt x="5171" y="11545"/>
                </a:lnTo>
                <a:cubicBezTo>
                  <a:pt x="5126" y="11534"/>
                  <a:pt x="5101" y="11533"/>
                  <a:pt x="5067" y="11533"/>
                </a:cubicBezTo>
                <a:cubicBezTo>
                  <a:pt x="4985" y="11533"/>
                  <a:pt x="4917" y="11554"/>
                  <a:pt x="4862" y="11601"/>
                </a:cubicBezTo>
                <a:cubicBezTo>
                  <a:pt x="4794" y="11663"/>
                  <a:pt x="4764" y="11739"/>
                  <a:pt x="4764" y="11860"/>
                </a:cubicBezTo>
                <a:lnTo>
                  <a:pt x="4764" y="12155"/>
                </a:lnTo>
                <a:lnTo>
                  <a:pt x="4958" y="12155"/>
                </a:lnTo>
                <a:lnTo>
                  <a:pt x="4958" y="12351"/>
                </a:lnTo>
                <a:lnTo>
                  <a:pt x="4294" y="12351"/>
                </a:lnTo>
                <a:lnTo>
                  <a:pt x="4294" y="12155"/>
                </a:lnTo>
                <a:lnTo>
                  <a:pt x="4456" y="12155"/>
                </a:lnTo>
                <a:lnTo>
                  <a:pt x="4456" y="11478"/>
                </a:lnTo>
                <a:lnTo>
                  <a:pt x="4294" y="11478"/>
                </a:lnTo>
                <a:lnTo>
                  <a:pt x="4294" y="11283"/>
                </a:lnTo>
                <a:lnTo>
                  <a:pt x="4746" y="11283"/>
                </a:lnTo>
                <a:lnTo>
                  <a:pt x="4746" y="11533"/>
                </a:lnTo>
                <a:lnTo>
                  <a:pt x="4746" y="11531"/>
                </a:lnTo>
                <a:close/>
                <a:moveTo>
                  <a:pt x="6436" y="11814"/>
                </a:moveTo>
                <a:cubicBezTo>
                  <a:pt x="6436" y="12155"/>
                  <a:pt x="6201" y="12380"/>
                  <a:pt x="5844" y="12380"/>
                </a:cubicBezTo>
                <a:cubicBezTo>
                  <a:pt x="5476" y="12380"/>
                  <a:pt x="5244" y="12158"/>
                  <a:pt x="5244" y="11803"/>
                </a:cubicBezTo>
                <a:cubicBezTo>
                  <a:pt x="5244" y="11466"/>
                  <a:pt x="5481" y="11244"/>
                  <a:pt x="5839" y="11244"/>
                </a:cubicBezTo>
                <a:cubicBezTo>
                  <a:pt x="6204" y="11244"/>
                  <a:pt x="6436" y="11464"/>
                  <a:pt x="6436" y="11814"/>
                </a:cubicBezTo>
                <a:close/>
                <a:moveTo>
                  <a:pt x="5561" y="11806"/>
                </a:moveTo>
                <a:cubicBezTo>
                  <a:pt x="5561" y="12036"/>
                  <a:pt x="5669" y="12176"/>
                  <a:pt x="5840" y="12176"/>
                </a:cubicBezTo>
                <a:cubicBezTo>
                  <a:pt x="6017" y="12176"/>
                  <a:pt x="6119" y="12043"/>
                  <a:pt x="6119" y="11804"/>
                </a:cubicBezTo>
                <a:cubicBezTo>
                  <a:pt x="6119" y="11581"/>
                  <a:pt x="6015" y="11449"/>
                  <a:pt x="5841" y="11449"/>
                </a:cubicBezTo>
                <a:cubicBezTo>
                  <a:pt x="5670" y="11449"/>
                  <a:pt x="5562" y="11586"/>
                  <a:pt x="5562" y="11806"/>
                </a:cubicBezTo>
                <a:lnTo>
                  <a:pt x="5561" y="11806"/>
                </a:lnTo>
                <a:close/>
                <a:moveTo>
                  <a:pt x="6940" y="11514"/>
                </a:moveTo>
                <a:cubicBezTo>
                  <a:pt x="6959" y="11429"/>
                  <a:pt x="6982" y="11390"/>
                  <a:pt x="7049" y="11336"/>
                </a:cubicBezTo>
                <a:cubicBezTo>
                  <a:pt x="7124" y="11274"/>
                  <a:pt x="7217" y="11244"/>
                  <a:pt x="7339" y="11244"/>
                </a:cubicBezTo>
                <a:cubicBezTo>
                  <a:pt x="7654" y="11244"/>
                  <a:pt x="7830" y="11449"/>
                  <a:pt x="7830" y="11809"/>
                </a:cubicBezTo>
                <a:cubicBezTo>
                  <a:pt x="7830" y="12176"/>
                  <a:pt x="7650" y="12381"/>
                  <a:pt x="7330" y="12381"/>
                </a:cubicBezTo>
                <a:cubicBezTo>
                  <a:pt x="7142" y="12381"/>
                  <a:pt x="7017" y="12306"/>
                  <a:pt x="6959" y="12158"/>
                </a:cubicBezTo>
                <a:lnTo>
                  <a:pt x="6959" y="12548"/>
                </a:lnTo>
                <a:lnTo>
                  <a:pt x="7134" y="12548"/>
                </a:lnTo>
                <a:lnTo>
                  <a:pt x="7134" y="12744"/>
                </a:lnTo>
                <a:lnTo>
                  <a:pt x="6492" y="12744"/>
                </a:lnTo>
                <a:lnTo>
                  <a:pt x="6492" y="12548"/>
                </a:lnTo>
                <a:lnTo>
                  <a:pt x="6650" y="12548"/>
                </a:lnTo>
                <a:lnTo>
                  <a:pt x="6650" y="11478"/>
                </a:lnTo>
                <a:lnTo>
                  <a:pt x="6493" y="11478"/>
                </a:lnTo>
                <a:lnTo>
                  <a:pt x="6493" y="11283"/>
                </a:lnTo>
                <a:lnTo>
                  <a:pt x="6940" y="11283"/>
                </a:lnTo>
                <a:lnTo>
                  <a:pt x="6940" y="11513"/>
                </a:lnTo>
                <a:lnTo>
                  <a:pt x="6940" y="11514"/>
                </a:lnTo>
                <a:close/>
                <a:moveTo>
                  <a:pt x="6952" y="11809"/>
                </a:moveTo>
                <a:cubicBezTo>
                  <a:pt x="6952" y="12043"/>
                  <a:pt x="7055" y="12176"/>
                  <a:pt x="7237" y="12176"/>
                </a:cubicBezTo>
                <a:cubicBezTo>
                  <a:pt x="7415" y="12176"/>
                  <a:pt x="7512" y="12048"/>
                  <a:pt x="7512" y="11814"/>
                </a:cubicBezTo>
                <a:cubicBezTo>
                  <a:pt x="7512" y="11580"/>
                  <a:pt x="7415" y="11449"/>
                  <a:pt x="7244" y="11449"/>
                </a:cubicBezTo>
                <a:cubicBezTo>
                  <a:pt x="7062" y="11449"/>
                  <a:pt x="6951" y="11584"/>
                  <a:pt x="6951" y="11809"/>
                </a:cubicBezTo>
                <a:lnTo>
                  <a:pt x="6952" y="11809"/>
                </a:lnTo>
                <a:close/>
                <a:moveTo>
                  <a:pt x="9147" y="11814"/>
                </a:moveTo>
                <a:cubicBezTo>
                  <a:pt x="9147" y="12155"/>
                  <a:pt x="8914" y="12380"/>
                  <a:pt x="8556" y="12380"/>
                </a:cubicBezTo>
                <a:cubicBezTo>
                  <a:pt x="8189" y="12380"/>
                  <a:pt x="7956" y="12158"/>
                  <a:pt x="7956" y="11803"/>
                </a:cubicBezTo>
                <a:cubicBezTo>
                  <a:pt x="7956" y="11466"/>
                  <a:pt x="8194" y="11244"/>
                  <a:pt x="8551" y="11244"/>
                </a:cubicBezTo>
                <a:cubicBezTo>
                  <a:pt x="8916" y="11244"/>
                  <a:pt x="9148" y="11464"/>
                  <a:pt x="9147" y="11814"/>
                </a:cubicBezTo>
                <a:close/>
                <a:moveTo>
                  <a:pt x="8275" y="11806"/>
                </a:moveTo>
                <a:cubicBezTo>
                  <a:pt x="8275" y="12036"/>
                  <a:pt x="8380" y="12176"/>
                  <a:pt x="8551" y="12176"/>
                </a:cubicBezTo>
                <a:cubicBezTo>
                  <a:pt x="8729" y="12176"/>
                  <a:pt x="8830" y="12043"/>
                  <a:pt x="8830" y="11804"/>
                </a:cubicBezTo>
                <a:cubicBezTo>
                  <a:pt x="8830" y="11581"/>
                  <a:pt x="8727" y="11449"/>
                  <a:pt x="8554" y="11449"/>
                </a:cubicBezTo>
                <a:cubicBezTo>
                  <a:pt x="8382" y="11449"/>
                  <a:pt x="8275" y="11586"/>
                  <a:pt x="8275" y="11806"/>
                </a:cubicBezTo>
                <a:close/>
                <a:moveTo>
                  <a:pt x="9666" y="12156"/>
                </a:moveTo>
                <a:lnTo>
                  <a:pt x="9816" y="12156"/>
                </a:lnTo>
                <a:lnTo>
                  <a:pt x="9816" y="12350"/>
                </a:lnTo>
                <a:lnTo>
                  <a:pt x="9200" y="12350"/>
                </a:lnTo>
                <a:lnTo>
                  <a:pt x="9200" y="12154"/>
                </a:lnTo>
                <a:lnTo>
                  <a:pt x="9358" y="12154"/>
                </a:lnTo>
                <a:lnTo>
                  <a:pt x="9358" y="11013"/>
                </a:lnTo>
                <a:lnTo>
                  <a:pt x="9200" y="11013"/>
                </a:lnTo>
                <a:lnTo>
                  <a:pt x="9200" y="10818"/>
                </a:lnTo>
                <a:lnTo>
                  <a:pt x="9665" y="10818"/>
                </a:lnTo>
                <a:lnTo>
                  <a:pt x="9665" y="12155"/>
                </a:lnTo>
                <a:lnTo>
                  <a:pt x="9666" y="12156"/>
                </a:lnTo>
                <a:close/>
                <a:moveTo>
                  <a:pt x="10411" y="12156"/>
                </a:moveTo>
                <a:lnTo>
                  <a:pt x="10552" y="12156"/>
                </a:lnTo>
                <a:lnTo>
                  <a:pt x="10552" y="12350"/>
                </a:lnTo>
                <a:lnTo>
                  <a:pt x="9950" y="12350"/>
                </a:lnTo>
                <a:lnTo>
                  <a:pt x="9950" y="12154"/>
                </a:lnTo>
                <a:lnTo>
                  <a:pt x="10104" y="12154"/>
                </a:lnTo>
                <a:lnTo>
                  <a:pt x="10104" y="11476"/>
                </a:lnTo>
                <a:lnTo>
                  <a:pt x="9950" y="11476"/>
                </a:lnTo>
                <a:lnTo>
                  <a:pt x="9950" y="11281"/>
                </a:lnTo>
                <a:lnTo>
                  <a:pt x="10413" y="11281"/>
                </a:lnTo>
                <a:lnTo>
                  <a:pt x="10413" y="12154"/>
                </a:lnTo>
                <a:lnTo>
                  <a:pt x="10411" y="12156"/>
                </a:lnTo>
                <a:close/>
                <a:moveTo>
                  <a:pt x="10412" y="10819"/>
                </a:moveTo>
                <a:lnTo>
                  <a:pt x="10412" y="11104"/>
                </a:lnTo>
                <a:lnTo>
                  <a:pt x="10094" y="11104"/>
                </a:lnTo>
                <a:lnTo>
                  <a:pt x="10094" y="10819"/>
                </a:lnTo>
                <a:lnTo>
                  <a:pt x="10412" y="10819"/>
                </a:lnTo>
                <a:close/>
                <a:moveTo>
                  <a:pt x="11076" y="12041"/>
                </a:moveTo>
                <a:cubicBezTo>
                  <a:pt x="11076" y="12110"/>
                  <a:pt x="11079" y="12126"/>
                  <a:pt x="11096" y="12144"/>
                </a:cubicBezTo>
                <a:cubicBezTo>
                  <a:pt x="11113" y="12165"/>
                  <a:pt x="11139" y="12177"/>
                  <a:pt x="11166" y="12176"/>
                </a:cubicBezTo>
                <a:cubicBezTo>
                  <a:pt x="11205" y="12176"/>
                  <a:pt x="11239" y="12152"/>
                  <a:pt x="11250" y="12115"/>
                </a:cubicBezTo>
                <a:cubicBezTo>
                  <a:pt x="11256" y="12093"/>
                  <a:pt x="11259" y="12070"/>
                  <a:pt x="11261" y="11986"/>
                </a:cubicBezTo>
                <a:lnTo>
                  <a:pt x="11449" y="11986"/>
                </a:lnTo>
                <a:cubicBezTo>
                  <a:pt x="11449" y="12101"/>
                  <a:pt x="11446" y="12129"/>
                  <a:pt x="11428" y="12186"/>
                </a:cubicBezTo>
                <a:cubicBezTo>
                  <a:pt x="11391" y="12315"/>
                  <a:pt x="11284" y="12380"/>
                  <a:pt x="11107" y="12380"/>
                </a:cubicBezTo>
                <a:cubicBezTo>
                  <a:pt x="10879" y="12380"/>
                  <a:pt x="10767" y="12266"/>
                  <a:pt x="10767" y="12023"/>
                </a:cubicBezTo>
                <a:lnTo>
                  <a:pt x="10767" y="11478"/>
                </a:lnTo>
                <a:lnTo>
                  <a:pt x="10590" y="11478"/>
                </a:lnTo>
                <a:lnTo>
                  <a:pt x="10590" y="11281"/>
                </a:lnTo>
                <a:lnTo>
                  <a:pt x="10767" y="11281"/>
                </a:lnTo>
                <a:lnTo>
                  <a:pt x="10767" y="11064"/>
                </a:lnTo>
                <a:lnTo>
                  <a:pt x="11076" y="10958"/>
                </a:lnTo>
                <a:lnTo>
                  <a:pt x="11076" y="11283"/>
                </a:lnTo>
                <a:lnTo>
                  <a:pt x="11385" y="11283"/>
                </a:lnTo>
                <a:lnTo>
                  <a:pt x="11385" y="11478"/>
                </a:lnTo>
                <a:lnTo>
                  <a:pt x="11076" y="11478"/>
                </a:lnTo>
                <a:lnTo>
                  <a:pt x="11076" y="12040"/>
                </a:lnTo>
                <a:lnTo>
                  <a:pt x="11076" y="12041"/>
                </a:lnTo>
                <a:close/>
                <a:moveTo>
                  <a:pt x="11591" y="11606"/>
                </a:moveTo>
                <a:cubicBezTo>
                  <a:pt x="11600" y="11374"/>
                  <a:pt x="11778" y="11244"/>
                  <a:pt x="12089" y="11244"/>
                </a:cubicBezTo>
                <a:cubicBezTo>
                  <a:pt x="12441" y="11244"/>
                  <a:pt x="12598" y="11373"/>
                  <a:pt x="12598" y="11665"/>
                </a:cubicBezTo>
                <a:lnTo>
                  <a:pt x="12598" y="12155"/>
                </a:lnTo>
                <a:lnTo>
                  <a:pt x="12755" y="12155"/>
                </a:lnTo>
                <a:lnTo>
                  <a:pt x="12755" y="12351"/>
                </a:lnTo>
                <a:lnTo>
                  <a:pt x="12334" y="12351"/>
                </a:lnTo>
                <a:lnTo>
                  <a:pt x="12334" y="12155"/>
                </a:lnTo>
                <a:cubicBezTo>
                  <a:pt x="12253" y="12315"/>
                  <a:pt x="12140" y="12380"/>
                  <a:pt x="11944" y="12380"/>
                </a:cubicBezTo>
                <a:cubicBezTo>
                  <a:pt x="11694" y="12380"/>
                  <a:pt x="11546" y="12255"/>
                  <a:pt x="11546" y="12045"/>
                </a:cubicBezTo>
                <a:cubicBezTo>
                  <a:pt x="11546" y="11910"/>
                  <a:pt x="11615" y="11804"/>
                  <a:pt x="11744" y="11745"/>
                </a:cubicBezTo>
                <a:cubicBezTo>
                  <a:pt x="11825" y="11708"/>
                  <a:pt x="11951" y="11689"/>
                  <a:pt x="12135" y="11689"/>
                </a:cubicBezTo>
                <a:cubicBezTo>
                  <a:pt x="12190" y="11689"/>
                  <a:pt x="12216" y="11689"/>
                  <a:pt x="12314" y="11694"/>
                </a:cubicBezTo>
                <a:cubicBezTo>
                  <a:pt x="12311" y="11581"/>
                  <a:pt x="12306" y="11553"/>
                  <a:pt x="12284" y="11519"/>
                </a:cubicBezTo>
                <a:cubicBezTo>
                  <a:pt x="12247" y="11471"/>
                  <a:pt x="12191" y="11449"/>
                  <a:pt x="12096" y="11449"/>
                </a:cubicBezTo>
                <a:cubicBezTo>
                  <a:pt x="11962" y="11449"/>
                  <a:pt x="11895" y="11499"/>
                  <a:pt x="11886" y="11606"/>
                </a:cubicBezTo>
                <a:lnTo>
                  <a:pt x="11591" y="11606"/>
                </a:lnTo>
                <a:close/>
                <a:moveTo>
                  <a:pt x="12219" y="11856"/>
                </a:moveTo>
                <a:cubicBezTo>
                  <a:pt x="12100" y="11856"/>
                  <a:pt x="12030" y="11863"/>
                  <a:pt x="11969" y="11881"/>
                </a:cubicBezTo>
                <a:cubicBezTo>
                  <a:pt x="11888" y="11906"/>
                  <a:pt x="11840" y="11960"/>
                  <a:pt x="11840" y="12030"/>
                </a:cubicBezTo>
                <a:cubicBezTo>
                  <a:pt x="11840" y="12120"/>
                  <a:pt x="11910" y="12176"/>
                  <a:pt x="12023" y="12176"/>
                </a:cubicBezTo>
                <a:cubicBezTo>
                  <a:pt x="12208" y="12176"/>
                  <a:pt x="12295" y="12079"/>
                  <a:pt x="12318" y="11859"/>
                </a:cubicBezTo>
                <a:cubicBezTo>
                  <a:pt x="12275" y="11856"/>
                  <a:pt x="12255" y="11856"/>
                  <a:pt x="12219" y="11856"/>
                </a:cubicBezTo>
                <a:close/>
                <a:moveTo>
                  <a:pt x="13315" y="11499"/>
                </a:moveTo>
                <a:cubicBezTo>
                  <a:pt x="13360" y="11336"/>
                  <a:pt x="13495" y="11244"/>
                  <a:pt x="13695" y="11244"/>
                </a:cubicBezTo>
                <a:cubicBezTo>
                  <a:pt x="13939" y="11244"/>
                  <a:pt x="14076" y="11369"/>
                  <a:pt x="14076" y="11594"/>
                </a:cubicBezTo>
                <a:lnTo>
                  <a:pt x="14076" y="12156"/>
                </a:lnTo>
                <a:lnTo>
                  <a:pt x="14226" y="12156"/>
                </a:lnTo>
                <a:lnTo>
                  <a:pt x="14226" y="12350"/>
                </a:lnTo>
                <a:lnTo>
                  <a:pt x="13625" y="12350"/>
                </a:lnTo>
                <a:lnTo>
                  <a:pt x="13625" y="12154"/>
                </a:lnTo>
                <a:lnTo>
                  <a:pt x="13769" y="12154"/>
                </a:lnTo>
                <a:lnTo>
                  <a:pt x="13769" y="11678"/>
                </a:lnTo>
                <a:cubicBezTo>
                  <a:pt x="13769" y="11521"/>
                  <a:pt x="13706" y="11448"/>
                  <a:pt x="13570" y="11448"/>
                </a:cubicBezTo>
                <a:cubicBezTo>
                  <a:pt x="13429" y="11448"/>
                  <a:pt x="13339" y="11555"/>
                  <a:pt x="13339" y="11729"/>
                </a:cubicBezTo>
                <a:lnTo>
                  <a:pt x="13339" y="12154"/>
                </a:lnTo>
                <a:lnTo>
                  <a:pt x="13482" y="12154"/>
                </a:lnTo>
                <a:lnTo>
                  <a:pt x="13482" y="12350"/>
                </a:lnTo>
                <a:lnTo>
                  <a:pt x="12870" y="12350"/>
                </a:lnTo>
                <a:lnTo>
                  <a:pt x="12870" y="12154"/>
                </a:lnTo>
                <a:lnTo>
                  <a:pt x="13030" y="12154"/>
                </a:lnTo>
                <a:lnTo>
                  <a:pt x="13030" y="11476"/>
                </a:lnTo>
                <a:lnTo>
                  <a:pt x="12870" y="11476"/>
                </a:lnTo>
                <a:lnTo>
                  <a:pt x="12870" y="11281"/>
                </a:lnTo>
                <a:lnTo>
                  <a:pt x="13316" y="11281"/>
                </a:lnTo>
                <a:lnTo>
                  <a:pt x="13316" y="11497"/>
                </a:lnTo>
                <a:lnTo>
                  <a:pt x="13315" y="11499"/>
                </a:lnTo>
                <a:close/>
                <a:moveTo>
                  <a:pt x="1144" y="8950"/>
                </a:moveTo>
                <a:lnTo>
                  <a:pt x="1144" y="10043"/>
                </a:lnTo>
                <a:lnTo>
                  <a:pt x="1325" y="10043"/>
                </a:lnTo>
                <a:lnTo>
                  <a:pt x="1325" y="10248"/>
                </a:lnTo>
                <a:lnTo>
                  <a:pt x="703" y="10248"/>
                </a:lnTo>
                <a:lnTo>
                  <a:pt x="703" y="10043"/>
                </a:lnTo>
                <a:lnTo>
                  <a:pt x="888" y="10043"/>
                </a:lnTo>
                <a:lnTo>
                  <a:pt x="888" y="8950"/>
                </a:lnTo>
                <a:lnTo>
                  <a:pt x="703" y="8950"/>
                </a:lnTo>
                <a:lnTo>
                  <a:pt x="703" y="8745"/>
                </a:lnTo>
                <a:lnTo>
                  <a:pt x="1385" y="8745"/>
                </a:lnTo>
                <a:lnTo>
                  <a:pt x="1628" y="9515"/>
                </a:lnTo>
                <a:cubicBezTo>
                  <a:pt x="1684" y="9696"/>
                  <a:pt x="1703" y="9768"/>
                  <a:pt x="1734" y="9940"/>
                </a:cubicBezTo>
                <a:cubicBezTo>
                  <a:pt x="1746" y="9869"/>
                  <a:pt x="1756" y="9818"/>
                  <a:pt x="1763" y="9793"/>
                </a:cubicBezTo>
                <a:lnTo>
                  <a:pt x="1850" y="9503"/>
                </a:lnTo>
                <a:lnTo>
                  <a:pt x="2085" y="8745"/>
                </a:lnTo>
                <a:lnTo>
                  <a:pt x="2765" y="8745"/>
                </a:lnTo>
                <a:lnTo>
                  <a:pt x="2765" y="8950"/>
                </a:lnTo>
                <a:lnTo>
                  <a:pt x="2578" y="8950"/>
                </a:lnTo>
                <a:lnTo>
                  <a:pt x="2578" y="10043"/>
                </a:lnTo>
                <a:lnTo>
                  <a:pt x="2765" y="10043"/>
                </a:lnTo>
                <a:lnTo>
                  <a:pt x="2765" y="10248"/>
                </a:lnTo>
                <a:lnTo>
                  <a:pt x="2105" y="10248"/>
                </a:lnTo>
                <a:lnTo>
                  <a:pt x="2105" y="10043"/>
                </a:lnTo>
                <a:lnTo>
                  <a:pt x="2283" y="10043"/>
                </a:lnTo>
                <a:lnTo>
                  <a:pt x="2283" y="8950"/>
                </a:lnTo>
                <a:lnTo>
                  <a:pt x="1851" y="10250"/>
                </a:lnTo>
                <a:lnTo>
                  <a:pt x="1569" y="10250"/>
                </a:lnTo>
                <a:lnTo>
                  <a:pt x="1144" y="8950"/>
                </a:lnTo>
                <a:close/>
                <a:moveTo>
                  <a:pt x="2913" y="9504"/>
                </a:moveTo>
                <a:cubicBezTo>
                  <a:pt x="2921" y="9271"/>
                  <a:pt x="3100" y="9141"/>
                  <a:pt x="3410" y="9141"/>
                </a:cubicBezTo>
                <a:cubicBezTo>
                  <a:pt x="3764" y="9141"/>
                  <a:pt x="3919" y="9269"/>
                  <a:pt x="3919" y="9563"/>
                </a:cubicBezTo>
                <a:lnTo>
                  <a:pt x="3919" y="10053"/>
                </a:lnTo>
                <a:lnTo>
                  <a:pt x="4076" y="10053"/>
                </a:lnTo>
                <a:lnTo>
                  <a:pt x="4076" y="10250"/>
                </a:lnTo>
                <a:lnTo>
                  <a:pt x="3655" y="10250"/>
                </a:lnTo>
                <a:lnTo>
                  <a:pt x="3655" y="10054"/>
                </a:lnTo>
                <a:cubicBezTo>
                  <a:pt x="3575" y="10214"/>
                  <a:pt x="3461" y="10279"/>
                  <a:pt x="3266" y="10279"/>
                </a:cubicBezTo>
                <a:cubicBezTo>
                  <a:pt x="3016" y="10279"/>
                  <a:pt x="2866" y="10154"/>
                  <a:pt x="2866" y="9944"/>
                </a:cubicBezTo>
                <a:cubicBezTo>
                  <a:pt x="2866" y="9809"/>
                  <a:pt x="2938" y="9703"/>
                  <a:pt x="3066" y="9644"/>
                </a:cubicBezTo>
                <a:cubicBezTo>
                  <a:pt x="3146" y="9606"/>
                  <a:pt x="3273" y="9588"/>
                  <a:pt x="3458" y="9588"/>
                </a:cubicBezTo>
                <a:cubicBezTo>
                  <a:pt x="3511" y="9588"/>
                  <a:pt x="3539" y="9588"/>
                  <a:pt x="3635" y="9593"/>
                </a:cubicBezTo>
                <a:cubicBezTo>
                  <a:pt x="3633" y="9480"/>
                  <a:pt x="3629" y="9450"/>
                  <a:pt x="3606" y="9418"/>
                </a:cubicBezTo>
                <a:cubicBezTo>
                  <a:pt x="3569" y="9369"/>
                  <a:pt x="3514" y="9346"/>
                  <a:pt x="3419" y="9346"/>
                </a:cubicBezTo>
                <a:cubicBezTo>
                  <a:pt x="3284" y="9346"/>
                  <a:pt x="3216" y="9396"/>
                  <a:pt x="3206" y="9505"/>
                </a:cubicBezTo>
                <a:lnTo>
                  <a:pt x="2913" y="9505"/>
                </a:lnTo>
                <a:lnTo>
                  <a:pt x="2913" y="9504"/>
                </a:lnTo>
                <a:close/>
                <a:moveTo>
                  <a:pt x="3540" y="9754"/>
                </a:moveTo>
                <a:cubicBezTo>
                  <a:pt x="3421" y="9754"/>
                  <a:pt x="3353" y="9760"/>
                  <a:pt x="3290" y="9779"/>
                </a:cubicBezTo>
                <a:cubicBezTo>
                  <a:pt x="3210" y="9804"/>
                  <a:pt x="3163" y="9856"/>
                  <a:pt x="3163" y="9926"/>
                </a:cubicBezTo>
                <a:cubicBezTo>
                  <a:pt x="3163" y="10016"/>
                  <a:pt x="3233" y="10073"/>
                  <a:pt x="3345" y="10073"/>
                </a:cubicBezTo>
                <a:cubicBezTo>
                  <a:pt x="3529" y="10073"/>
                  <a:pt x="3618" y="9976"/>
                  <a:pt x="3640" y="9755"/>
                </a:cubicBezTo>
                <a:lnTo>
                  <a:pt x="3540" y="9754"/>
                </a:lnTo>
                <a:close/>
                <a:moveTo>
                  <a:pt x="4636" y="9395"/>
                </a:moveTo>
                <a:cubicBezTo>
                  <a:pt x="4681" y="9232"/>
                  <a:pt x="4816" y="9141"/>
                  <a:pt x="5018" y="9141"/>
                </a:cubicBezTo>
                <a:cubicBezTo>
                  <a:pt x="5260" y="9141"/>
                  <a:pt x="5397" y="9266"/>
                  <a:pt x="5397" y="9491"/>
                </a:cubicBezTo>
                <a:lnTo>
                  <a:pt x="5397" y="10054"/>
                </a:lnTo>
                <a:lnTo>
                  <a:pt x="5547" y="10054"/>
                </a:lnTo>
                <a:lnTo>
                  <a:pt x="5547" y="10249"/>
                </a:lnTo>
                <a:lnTo>
                  <a:pt x="4945" y="10249"/>
                </a:lnTo>
                <a:lnTo>
                  <a:pt x="4945" y="10053"/>
                </a:lnTo>
                <a:lnTo>
                  <a:pt x="5089" y="10053"/>
                </a:lnTo>
                <a:lnTo>
                  <a:pt x="5089" y="9575"/>
                </a:lnTo>
                <a:cubicBezTo>
                  <a:pt x="5089" y="9420"/>
                  <a:pt x="5026" y="9346"/>
                  <a:pt x="4891" y="9346"/>
                </a:cubicBezTo>
                <a:cubicBezTo>
                  <a:pt x="4749" y="9346"/>
                  <a:pt x="4659" y="9454"/>
                  <a:pt x="4659" y="9628"/>
                </a:cubicBezTo>
                <a:lnTo>
                  <a:pt x="4659" y="10053"/>
                </a:lnTo>
                <a:lnTo>
                  <a:pt x="4804" y="10053"/>
                </a:lnTo>
                <a:lnTo>
                  <a:pt x="4804" y="10250"/>
                </a:lnTo>
                <a:lnTo>
                  <a:pt x="4191" y="10250"/>
                </a:lnTo>
                <a:lnTo>
                  <a:pt x="4191" y="10054"/>
                </a:lnTo>
                <a:lnTo>
                  <a:pt x="4350" y="10054"/>
                </a:lnTo>
                <a:lnTo>
                  <a:pt x="4350" y="9375"/>
                </a:lnTo>
                <a:lnTo>
                  <a:pt x="4190" y="9375"/>
                </a:lnTo>
                <a:lnTo>
                  <a:pt x="4190" y="9179"/>
                </a:lnTo>
                <a:lnTo>
                  <a:pt x="4635" y="9179"/>
                </a:lnTo>
                <a:lnTo>
                  <a:pt x="4635" y="9395"/>
                </a:lnTo>
                <a:lnTo>
                  <a:pt x="4636" y="9395"/>
                </a:lnTo>
                <a:close/>
                <a:moveTo>
                  <a:pt x="6688" y="9880"/>
                </a:moveTo>
                <a:cubicBezTo>
                  <a:pt x="6688" y="9945"/>
                  <a:pt x="6683" y="9970"/>
                  <a:pt x="6663" y="10018"/>
                </a:cubicBezTo>
                <a:cubicBezTo>
                  <a:pt x="6595" y="10184"/>
                  <a:pt x="6421" y="10280"/>
                  <a:pt x="6190" y="10280"/>
                </a:cubicBezTo>
                <a:cubicBezTo>
                  <a:pt x="5835" y="10280"/>
                  <a:pt x="5614" y="10060"/>
                  <a:pt x="5614" y="9701"/>
                </a:cubicBezTo>
                <a:cubicBezTo>
                  <a:pt x="5614" y="9361"/>
                  <a:pt x="5816" y="9141"/>
                  <a:pt x="6126" y="9141"/>
                </a:cubicBezTo>
                <a:cubicBezTo>
                  <a:pt x="6285" y="9141"/>
                  <a:pt x="6406" y="9211"/>
                  <a:pt x="6451" y="9326"/>
                </a:cubicBezTo>
                <a:lnTo>
                  <a:pt x="6451" y="9179"/>
                </a:lnTo>
                <a:lnTo>
                  <a:pt x="6685" y="9179"/>
                </a:lnTo>
                <a:lnTo>
                  <a:pt x="6685" y="9591"/>
                </a:lnTo>
                <a:lnTo>
                  <a:pt x="6431" y="9591"/>
                </a:lnTo>
                <a:cubicBezTo>
                  <a:pt x="6418" y="9429"/>
                  <a:pt x="6339" y="9346"/>
                  <a:pt x="6196" y="9346"/>
                </a:cubicBezTo>
                <a:cubicBezTo>
                  <a:pt x="6030" y="9346"/>
                  <a:pt x="5931" y="9474"/>
                  <a:pt x="5931" y="9695"/>
                </a:cubicBezTo>
                <a:cubicBezTo>
                  <a:pt x="5931" y="9931"/>
                  <a:pt x="6035" y="10074"/>
                  <a:pt x="6206" y="10074"/>
                </a:cubicBezTo>
                <a:cubicBezTo>
                  <a:pt x="6331" y="10074"/>
                  <a:pt x="6399" y="10015"/>
                  <a:pt x="6431" y="9880"/>
                </a:cubicBezTo>
                <a:lnTo>
                  <a:pt x="6688" y="9880"/>
                </a:lnTo>
                <a:close/>
                <a:moveTo>
                  <a:pt x="7254" y="9366"/>
                </a:moveTo>
                <a:cubicBezTo>
                  <a:pt x="7297" y="9223"/>
                  <a:pt x="7429" y="9141"/>
                  <a:pt x="7615" y="9141"/>
                </a:cubicBezTo>
                <a:cubicBezTo>
                  <a:pt x="7851" y="9141"/>
                  <a:pt x="7995" y="9266"/>
                  <a:pt x="7995" y="9470"/>
                </a:cubicBezTo>
                <a:lnTo>
                  <a:pt x="7995" y="10053"/>
                </a:lnTo>
                <a:lnTo>
                  <a:pt x="8150" y="10053"/>
                </a:lnTo>
                <a:lnTo>
                  <a:pt x="8150" y="10250"/>
                </a:lnTo>
                <a:lnTo>
                  <a:pt x="7538" y="10250"/>
                </a:lnTo>
                <a:lnTo>
                  <a:pt x="7538" y="10054"/>
                </a:lnTo>
                <a:lnTo>
                  <a:pt x="7688" y="10054"/>
                </a:lnTo>
                <a:lnTo>
                  <a:pt x="7688" y="9585"/>
                </a:lnTo>
                <a:cubicBezTo>
                  <a:pt x="7688" y="9421"/>
                  <a:pt x="7629" y="9348"/>
                  <a:pt x="7499" y="9348"/>
                </a:cubicBezTo>
                <a:cubicBezTo>
                  <a:pt x="7339" y="9348"/>
                  <a:pt x="7254" y="9457"/>
                  <a:pt x="7254" y="9660"/>
                </a:cubicBezTo>
                <a:lnTo>
                  <a:pt x="7254" y="10054"/>
                </a:lnTo>
                <a:lnTo>
                  <a:pt x="7404" y="10054"/>
                </a:lnTo>
                <a:lnTo>
                  <a:pt x="7404" y="10250"/>
                </a:lnTo>
                <a:lnTo>
                  <a:pt x="6788" y="10250"/>
                </a:lnTo>
                <a:lnTo>
                  <a:pt x="6788" y="10054"/>
                </a:lnTo>
                <a:lnTo>
                  <a:pt x="6945" y="10054"/>
                </a:lnTo>
                <a:lnTo>
                  <a:pt x="6945" y="8913"/>
                </a:lnTo>
                <a:lnTo>
                  <a:pt x="6788" y="8913"/>
                </a:lnTo>
                <a:lnTo>
                  <a:pt x="6788" y="8716"/>
                </a:lnTo>
                <a:lnTo>
                  <a:pt x="7255" y="8716"/>
                </a:lnTo>
                <a:lnTo>
                  <a:pt x="7255" y="9366"/>
                </a:lnTo>
                <a:lnTo>
                  <a:pt x="7254" y="9366"/>
                </a:lnTo>
                <a:close/>
                <a:moveTo>
                  <a:pt x="9305" y="9925"/>
                </a:moveTo>
                <a:cubicBezTo>
                  <a:pt x="9288" y="9998"/>
                  <a:pt x="9252" y="10066"/>
                  <a:pt x="9201" y="10121"/>
                </a:cubicBezTo>
                <a:cubicBezTo>
                  <a:pt x="9111" y="10225"/>
                  <a:pt x="8973" y="10276"/>
                  <a:pt x="8781" y="10276"/>
                </a:cubicBezTo>
                <a:cubicBezTo>
                  <a:pt x="8428" y="10276"/>
                  <a:pt x="8211" y="10060"/>
                  <a:pt x="8211" y="9709"/>
                </a:cubicBezTo>
                <a:cubicBezTo>
                  <a:pt x="8211" y="9356"/>
                  <a:pt x="8424" y="9140"/>
                  <a:pt x="8770" y="9140"/>
                </a:cubicBezTo>
                <a:cubicBezTo>
                  <a:pt x="9136" y="9140"/>
                  <a:pt x="9320" y="9338"/>
                  <a:pt x="9320" y="9740"/>
                </a:cubicBezTo>
                <a:lnTo>
                  <a:pt x="9320" y="9788"/>
                </a:lnTo>
                <a:lnTo>
                  <a:pt x="8513" y="9788"/>
                </a:lnTo>
                <a:cubicBezTo>
                  <a:pt x="8525" y="9970"/>
                  <a:pt x="8621" y="10071"/>
                  <a:pt x="8785" y="10071"/>
                </a:cubicBezTo>
                <a:cubicBezTo>
                  <a:pt x="8910" y="10071"/>
                  <a:pt x="8990" y="10020"/>
                  <a:pt x="9018" y="9925"/>
                </a:cubicBezTo>
                <a:lnTo>
                  <a:pt x="9305" y="9925"/>
                </a:lnTo>
                <a:close/>
                <a:moveTo>
                  <a:pt x="9018" y="9608"/>
                </a:moveTo>
                <a:cubicBezTo>
                  <a:pt x="9010" y="9436"/>
                  <a:pt x="8925" y="9345"/>
                  <a:pt x="8774" y="9345"/>
                </a:cubicBezTo>
                <a:cubicBezTo>
                  <a:pt x="8625" y="9345"/>
                  <a:pt x="8536" y="9436"/>
                  <a:pt x="8520" y="9608"/>
                </a:cubicBezTo>
                <a:lnTo>
                  <a:pt x="9018" y="9608"/>
                </a:lnTo>
                <a:close/>
                <a:moveTo>
                  <a:pt x="10168" y="9178"/>
                </a:moveTo>
                <a:lnTo>
                  <a:pt x="10393" y="9178"/>
                </a:lnTo>
                <a:lnTo>
                  <a:pt x="10393" y="9538"/>
                </a:lnTo>
                <a:lnTo>
                  <a:pt x="10154" y="9538"/>
                </a:lnTo>
                <a:lnTo>
                  <a:pt x="10154" y="9521"/>
                </a:lnTo>
                <a:cubicBezTo>
                  <a:pt x="10154" y="9415"/>
                  <a:pt x="10066" y="9348"/>
                  <a:pt x="9932" y="9348"/>
                </a:cubicBezTo>
                <a:cubicBezTo>
                  <a:pt x="9815" y="9348"/>
                  <a:pt x="9745" y="9394"/>
                  <a:pt x="9745" y="9468"/>
                </a:cubicBezTo>
                <a:cubicBezTo>
                  <a:pt x="9745" y="9533"/>
                  <a:pt x="9786" y="9560"/>
                  <a:pt x="9924" y="9586"/>
                </a:cubicBezTo>
                <a:lnTo>
                  <a:pt x="10052" y="9609"/>
                </a:lnTo>
                <a:cubicBezTo>
                  <a:pt x="10292" y="9654"/>
                  <a:pt x="10412" y="9763"/>
                  <a:pt x="10412" y="9934"/>
                </a:cubicBezTo>
                <a:cubicBezTo>
                  <a:pt x="10412" y="10143"/>
                  <a:pt x="10252" y="10278"/>
                  <a:pt x="10002" y="10278"/>
                </a:cubicBezTo>
                <a:cubicBezTo>
                  <a:pt x="9837" y="10278"/>
                  <a:pt x="9739" y="10226"/>
                  <a:pt x="9680" y="10114"/>
                </a:cubicBezTo>
                <a:lnTo>
                  <a:pt x="9680" y="10249"/>
                </a:lnTo>
                <a:lnTo>
                  <a:pt x="9452" y="10249"/>
                </a:lnTo>
                <a:lnTo>
                  <a:pt x="9452" y="9878"/>
                </a:lnTo>
                <a:lnTo>
                  <a:pt x="9696" y="9878"/>
                </a:lnTo>
                <a:cubicBezTo>
                  <a:pt x="9705" y="10003"/>
                  <a:pt x="9789" y="10073"/>
                  <a:pt x="9927" y="10073"/>
                </a:cubicBezTo>
                <a:cubicBezTo>
                  <a:pt x="10045" y="10073"/>
                  <a:pt x="10126" y="10023"/>
                  <a:pt x="10126" y="9951"/>
                </a:cubicBezTo>
                <a:cubicBezTo>
                  <a:pt x="10126" y="9915"/>
                  <a:pt x="10106" y="9879"/>
                  <a:pt x="10074" y="9861"/>
                </a:cubicBezTo>
                <a:cubicBezTo>
                  <a:pt x="10025" y="9839"/>
                  <a:pt x="9972" y="9826"/>
                  <a:pt x="9919" y="9821"/>
                </a:cubicBezTo>
                <a:lnTo>
                  <a:pt x="9781" y="9796"/>
                </a:lnTo>
                <a:cubicBezTo>
                  <a:pt x="9559" y="9755"/>
                  <a:pt x="9460" y="9659"/>
                  <a:pt x="9460" y="9484"/>
                </a:cubicBezTo>
                <a:cubicBezTo>
                  <a:pt x="9460" y="9280"/>
                  <a:pt x="9624" y="9141"/>
                  <a:pt x="9860" y="9141"/>
                </a:cubicBezTo>
                <a:cubicBezTo>
                  <a:pt x="10011" y="9141"/>
                  <a:pt x="10097" y="9187"/>
                  <a:pt x="10166" y="9307"/>
                </a:cubicBezTo>
                <a:lnTo>
                  <a:pt x="10166" y="9179"/>
                </a:lnTo>
                <a:lnTo>
                  <a:pt x="10168" y="9178"/>
                </a:lnTo>
                <a:close/>
                <a:moveTo>
                  <a:pt x="10998" y="9936"/>
                </a:moveTo>
                <a:cubicBezTo>
                  <a:pt x="10998" y="10006"/>
                  <a:pt x="10999" y="10023"/>
                  <a:pt x="11018" y="10040"/>
                </a:cubicBezTo>
                <a:cubicBezTo>
                  <a:pt x="11035" y="10060"/>
                  <a:pt x="11061" y="10072"/>
                  <a:pt x="11088" y="10071"/>
                </a:cubicBezTo>
                <a:cubicBezTo>
                  <a:pt x="11125" y="10071"/>
                  <a:pt x="11158" y="10047"/>
                  <a:pt x="11170" y="10011"/>
                </a:cubicBezTo>
                <a:cubicBezTo>
                  <a:pt x="11178" y="9989"/>
                  <a:pt x="11179" y="9966"/>
                  <a:pt x="11183" y="9883"/>
                </a:cubicBezTo>
                <a:lnTo>
                  <a:pt x="11369" y="9883"/>
                </a:lnTo>
                <a:cubicBezTo>
                  <a:pt x="11369" y="9998"/>
                  <a:pt x="11366" y="10025"/>
                  <a:pt x="11349" y="10083"/>
                </a:cubicBezTo>
                <a:cubicBezTo>
                  <a:pt x="11311" y="10211"/>
                  <a:pt x="11204" y="10276"/>
                  <a:pt x="11029" y="10276"/>
                </a:cubicBezTo>
                <a:cubicBezTo>
                  <a:pt x="10799" y="10276"/>
                  <a:pt x="10689" y="10161"/>
                  <a:pt x="10689" y="9919"/>
                </a:cubicBezTo>
                <a:lnTo>
                  <a:pt x="10689" y="9375"/>
                </a:lnTo>
                <a:lnTo>
                  <a:pt x="10510" y="9375"/>
                </a:lnTo>
                <a:lnTo>
                  <a:pt x="10510" y="9179"/>
                </a:lnTo>
                <a:lnTo>
                  <a:pt x="10689" y="9179"/>
                </a:lnTo>
                <a:lnTo>
                  <a:pt x="10689" y="8963"/>
                </a:lnTo>
                <a:lnTo>
                  <a:pt x="10998" y="8856"/>
                </a:lnTo>
                <a:lnTo>
                  <a:pt x="10998" y="9181"/>
                </a:lnTo>
                <a:lnTo>
                  <a:pt x="11305" y="9181"/>
                </a:lnTo>
                <a:lnTo>
                  <a:pt x="11305" y="9375"/>
                </a:lnTo>
                <a:lnTo>
                  <a:pt x="10998" y="9375"/>
                </a:lnTo>
                <a:lnTo>
                  <a:pt x="10998" y="9938"/>
                </a:lnTo>
                <a:lnTo>
                  <a:pt x="10998" y="9936"/>
                </a:lnTo>
                <a:close/>
                <a:moveTo>
                  <a:pt x="12543" y="9925"/>
                </a:moveTo>
                <a:cubicBezTo>
                  <a:pt x="12525" y="9998"/>
                  <a:pt x="12490" y="10066"/>
                  <a:pt x="12439" y="10121"/>
                </a:cubicBezTo>
                <a:cubicBezTo>
                  <a:pt x="12349" y="10225"/>
                  <a:pt x="12209" y="10276"/>
                  <a:pt x="12018" y="10276"/>
                </a:cubicBezTo>
                <a:cubicBezTo>
                  <a:pt x="11664" y="10276"/>
                  <a:pt x="11449" y="10060"/>
                  <a:pt x="11449" y="9709"/>
                </a:cubicBezTo>
                <a:cubicBezTo>
                  <a:pt x="11449" y="9356"/>
                  <a:pt x="11660" y="9140"/>
                  <a:pt x="12006" y="9140"/>
                </a:cubicBezTo>
                <a:cubicBezTo>
                  <a:pt x="12374" y="9140"/>
                  <a:pt x="12556" y="9338"/>
                  <a:pt x="12556" y="9740"/>
                </a:cubicBezTo>
                <a:lnTo>
                  <a:pt x="12556" y="9788"/>
                </a:lnTo>
                <a:lnTo>
                  <a:pt x="11750" y="9788"/>
                </a:lnTo>
                <a:cubicBezTo>
                  <a:pt x="11761" y="9970"/>
                  <a:pt x="11858" y="10071"/>
                  <a:pt x="12023" y="10071"/>
                </a:cubicBezTo>
                <a:cubicBezTo>
                  <a:pt x="12146" y="10071"/>
                  <a:pt x="12228" y="10020"/>
                  <a:pt x="12254" y="9925"/>
                </a:cubicBezTo>
                <a:lnTo>
                  <a:pt x="12541" y="9925"/>
                </a:lnTo>
                <a:lnTo>
                  <a:pt x="12543" y="9925"/>
                </a:lnTo>
                <a:close/>
                <a:moveTo>
                  <a:pt x="12255" y="9608"/>
                </a:moveTo>
                <a:cubicBezTo>
                  <a:pt x="12248" y="9436"/>
                  <a:pt x="12163" y="9345"/>
                  <a:pt x="12011" y="9345"/>
                </a:cubicBezTo>
                <a:cubicBezTo>
                  <a:pt x="11861" y="9345"/>
                  <a:pt x="11773" y="9436"/>
                  <a:pt x="11756" y="9608"/>
                </a:cubicBezTo>
                <a:lnTo>
                  <a:pt x="12254" y="9608"/>
                </a:lnTo>
                <a:lnTo>
                  <a:pt x="12255" y="9608"/>
                </a:lnTo>
                <a:close/>
                <a:moveTo>
                  <a:pt x="13099" y="9428"/>
                </a:moveTo>
                <a:cubicBezTo>
                  <a:pt x="13124" y="9265"/>
                  <a:pt x="13262" y="9144"/>
                  <a:pt x="13426" y="9140"/>
                </a:cubicBezTo>
                <a:cubicBezTo>
                  <a:pt x="13470" y="9140"/>
                  <a:pt x="13494" y="9151"/>
                  <a:pt x="13524" y="9178"/>
                </a:cubicBezTo>
                <a:lnTo>
                  <a:pt x="13524" y="9441"/>
                </a:lnTo>
                <a:cubicBezTo>
                  <a:pt x="13479" y="9430"/>
                  <a:pt x="13454" y="9429"/>
                  <a:pt x="13420" y="9429"/>
                </a:cubicBezTo>
                <a:cubicBezTo>
                  <a:pt x="13336" y="9429"/>
                  <a:pt x="13270" y="9450"/>
                  <a:pt x="13215" y="9498"/>
                </a:cubicBezTo>
                <a:cubicBezTo>
                  <a:pt x="13145" y="9559"/>
                  <a:pt x="13115" y="9635"/>
                  <a:pt x="13115" y="9756"/>
                </a:cubicBezTo>
                <a:lnTo>
                  <a:pt x="13115" y="10051"/>
                </a:lnTo>
                <a:lnTo>
                  <a:pt x="13310" y="10051"/>
                </a:lnTo>
                <a:lnTo>
                  <a:pt x="13310" y="10250"/>
                </a:lnTo>
                <a:lnTo>
                  <a:pt x="12645" y="10250"/>
                </a:lnTo>
                <a:lnTo>
                  <a:pt x="12645" y="10054"/>
                </a:lnTo>
                <a:lnTo>
                  <a:pt x="12807" y="10054"/>
                </a:lnTo>
                <a:lnTo>
                  <a:pt x="12807" y="9375"/>
                </a:lnTo>
                <a:lnTo>
                  <a:pt x="12645" y="9375"/>
                </a:lnTo>
                <a:lnTo>
                  <a:pt x="12645" y="9179"/>
                </a:lnTo>
                <a:lnTo>
                  <a:pt x="13098" y="9179"/>
                </a:lnTo>
                <a:lnTo>
                  <a:pt x="13098" y="9429"/>
                </a:lnTo>
                <a:lnTo>
                  <a:pt x="13099" y="9428"/>
                </a:lnTo>
                <a:close/>
                <a:moveTo>
                  <a:pt x="3280" y="13838"/>
                </a:moveTo>
                <a:cubicBezTo>
                  <a:pt x="3280" y="14048"/>
                  <a:pt x="3259" y="14141"/>
                  <a:pt x="3178" y="14256"/>
                </a:cubicBezTo>
                <a:cubicBezTo>
                  <a:pt x="3062" y="14408"/>
                  <a:pt x="2879" y="14494"/>
                  <a:pt x="2689" y="14484"/>
                </a:cubicBezTo>
                <a:cubicBezTo>
                  <a:pt x="2476" y="14484"/>
                  <a:pt x="2314" y="14413"/>
                  <a:pt x="2206" y="14281"/>
                </a:cubicBezTo>
                <a:cubicBezTo>
                  <a:pt x="2128" y="14181"/>
                  <a:pt x="2094" y="14069"/>
                  <a:pt x="2094" y="13894"/>
                </a:cubicBezTo>
                <a:lnTo>
                  <a:pt x="2094" y="13100"/>
                </a:lnTo>
                <a:lnTo>
                  <a:pt x="1891" y="13100"/>
                </a:lnTo>
                <a:lnTo>
                  <a:pt x="1891" y="12951"/>
                </a:lnTo>
                <a:lnTo>
                  <a:pt x="2541" y="12951"/>
                </a:lnTo>
                <a:lnTo>
                  <a:pt x="2541" y="13101"/>
                </a:lnTo>
                <a:lnTo>
                  <a:pt x="2294" y="13101"/>
                </a:lnTo>
                <a:lnTo>
                  <a:pt x="2294" y="13914"/>
                </a:lnTo>
                <a:cubicBezTo>
                  <a:pt x="2294" y="14021"/>
                  <a:pt x="2315" y="14096"/>
                  <a:pt x="2364" y="14164"/>
                </a:cubicBezTo>
                <a:cubicBezTo>
                  <a:pt x="2443" y="14267"/>
                  <a:pt x="2568" y="14324"/>
                  <a:pt x="2698" y="14319"/>
                </a:cubicBezTo>
                <a:cubicBezTo>
                  <a:pt x="2953" y="14319"/>
                  <a:pt x="3101" y="14150"/>
                  <a:pt x="3101" y="13864"/>
                </a:cubicBezTo>
                <a:lnTo>
                  <a:pt x="3101" y="13101"/>
                </a:lnTo>
                <a:lnTo>
                  <a:pt x="2860" y="13101"/>
                </a:lnTo>
                <a:lnTo>
                  <a:pt x="2860" y="12951"/>
                </a:lnTo>
                <a:lnTo>
                  <a:pt x="3485" y="12951"/>
                </a:lnTo>
                <a:lnTo>
                  <a:pt x="3485" y="13101"/>
                </a:lnTo>
                <a:lnTo>
                  <a:pt x="3281" y="13101"/>
                </a:lnTo>
                <a:lnTo>
                  <a:pt x="3281" y="13839"/>
                </a:lnTo>
                <a:lnTo>
                  <a:pt x="3280" y="13838"/>
                </a:lnTo>
                <a:close/>
                <a:moveTo>
                  <a:pt x="3859" y="13608"/>
                </a:moveTo>
                <a:cubicBezTo>
                  <a:pt x="3900" y="13459"/>
                  <a:pt x="4033" y="13376"/>
                  <a:pt x="4224" y="13376"/>
                </a:cubicBezTo>
                <a:cubicBezTo>
                  <a:pt x="4468" y="13376"/>
                  <a:pt x="4603" y="13494"/>
                  <a:pt x="4603" y="13705"/>
                </a:cubicBezTo>
                <a:lnTo>
                  <a:pt x="4603" y="14314"/>
                </a:lnTo>
                <a:lnTo>
                  <a:pt x="4788" y="14314"/>
                </a:lnTo>
                <a:lnTo>
                  <a:pt x="4788" y="14453"/>
                </a:lnTo>
                <a:lnTo>
                  <a:pt x="4229" y="14453"/>
                </a:lnTo>
                <a:lnTo>
                  <a:pt x="4229" y="14314"/>
                </a:lnTo>
                <a:lnTo>
                  <a:pt x="4413" y="14314"/>
                </a:lnTo>
                <a:lnTo>
                  <a:pt x="4413" y="13770"/>
                </a:lnTo>
                <a:cubicBezTo>
                  <a:pt x="4413" y="13606"/>
                  <a:pt x="4330" y="13523"/>
                  <a:pt x="4165" y="13523"/>
                </a:cubicBezTo>
                <a:cubicBezTo>
                  <a:pt x="3982" y="13523"/>
                  <a:pt x="3867" y="13651"/>
                  <a:pt x="3867" y="13854"/>
                </a:cubicBezTo>
                <a:lnTo>
                  <a:pt x="3867" y="14314"/>
                </a:lnTo>
                <a:lnTo>
                  <a:pt x="4057" y="14314"/>
                </a:lnTo>
                <a:lnTo>
                  <a:pt x="4057" y="14453"/>
                </a:lnTo>
                <a:lnTo>
                  <a:pt x="3485" y="14453"/>
                </a:lnTo>
                <a:lnTo>
                  <a:pt x="3485" y="14314"/>
                </a:lnTo>
                <a:lnTo>
                  <a:pt x="3679" y="14314"/>
                </a:lnTo>
                <a:lnTo>
                  <a:pt x="3679" y="13543"/>
                </a:lnTo>
                <a:lnTo>
                  <a:pt x="3485" y="13543"/>
                </a:lnTo>
                <a:lnTo>
                  <a:pt x="3485" y="13403"/>
                </a:lnTo>
                <a:lnTo>
                  <a:pt x="3860" y="13403"/>
                </a:lnTo>
                <a:lnTo>
                  <a:pt x="3860" y="13608"/>
                </a:lnTo>
                <a:lnTo>
                  <a:pt x="3859" y="13608"/>
                </a:lnTo>
                <a:close/>
                <a:moveTo>
                  <a:pt x="5278" y="14314"/>
                </a:moveTo>
                <a:lnTo>
                  <a:pt x="5449" y="14314"/>
                </a:lnTo>
                <a:lnTo>
                  <a:pt x="5449" y="14453"/>
                </a:lnTo>
                <a:lnTo>
                  <a:pt x="4899" y="14453"/>
                </a:lnTo>
                <a:lnTo>
                  <a:pt x="4899" y="14314"/>
                </a:lnTo>
                <a:lnTo>
                  <a:pt x="5089" y="14314"/>
                </a:lnTo>
                <a:lnTo>
                  <a:pt x="5089" y="13543"/>
                </a:lnTo>
                <a:lnTo>
                  <a:pt x="4899" y="13543"/>
                </a:lnTo>
                <a:lnTo>
                  <a:pt x="4899" y="13403"/>
                </a:lnTo>
                <a:lnTo>
                  <a:pt x="5278" y="13403"/>
                </a:lnTo>
                <a:lnTo>
                  <a:pt x="5278" y="14313"/>
                </a:lnTo>
                <a:lnTo>
                  <a:pt x="5278" y="14314"/>
                </a:lnTo>
                <a:close/>
                <a:moveTo>
                  <a:pt x="5278" y="12951"/>
                </a:moveTo>
                <a:lnTo>
                  <a:pt x="5278" y="13155"/>
                </a:lnTo>
                <a:lnTo>
                  <a:pt x="5068" y="13155"/>
                </a:lnTo>
                <a:lnTo>
                  <a:pt x="5068" y="12950"/>
                </a:lnTo>
                <a:lnTo>
                  <a:pt x="5278" y="12950"/>
                </a:lnTo>
                <a:lnTo>
                  <a:pt x="5278" y="12951"/>
                </a:lnTo>
                <a:close/>
                <a:moveTo>
                  <a:pt x="6015" y="14169"/>
                </a:moveTo>
                <a:cubicBezTo>
                  <a:pt x="6041" y="14224"/>
                  <a:pt x="6056" y="14283"/>
                  <a:pt x="6061" y="14344"/>
                </a:cubicBezTo>
                <a:cubicBezTo>
                  <a:pt x="6073" y="14284"/>
                  <a:pt x="6076" y="14270"/>
                  <a:pt x="6098" y="14216"/>
                </a:cubicBezTo>
                <a:cubicBezTo>
                  <a:pt x="6101" y="14199"/>
                  <a:pt x="6124" y="14140"/>
                  <a:pt x="6188" y="13979"/>
                </a:cubicBezTo>
                <a:lnTo>
                  <a:pt x="6359" y="13543"/>
                </a:lnTo>
                <a:lnTo>
                  <a:pt x="6165" y="13543"/>
                </a:lnTo>
                <a:lnTo>
                  <a:pt x="6165" y="13403"/>
                </a:lnTo>
                <a:lnTo>
                  <a:pt x="6665" y="13403"/>
                </a:lnTo>
                <a:lnTo>
                  <a:pt x="6665" y="13543"/>
                </a:lnTo>
                <a:lnTo>
                  <a:pt x="6545" y="13543"/>
                </a:lnTo>
                <a:lnTo>
                  <a:pt x="6179" y="14453"/>
                </a:lnTo>
                <a:lnTo>
                  <a:pt x="5944" y="14453"/>
                </a:lnTo>
                <a:lnTo>
                  <a:pt x="5570" y="13543"/>
                </a:lnTo>
                <a:lnTo>
                  <a:pt x="5451" y="13543"/>
                </a:lnTo>
                <a:lnTo>
                  <a:pt x="5451" y="13403"/>
                </a:lnTo>
                <a:lnTo>
                  <a:pt x="5964" y="13403"/>
                </a:lnTo>
                <a:lnTo>
                  <a:pt x="5964" y="13543"/>
                </a:lnTo>
                <a:lnTo>
                  <a:pt x="5770" y="13543"/>
                </a:lnTo>
                <a:lnTo>
                  <a:pt x="5945" y="13980"/>
                </a:lnTo>
                <a:lnTo>
                  <a:pt x="6016" y="14169"/>
                </a:lnTo>
                <a:lnTo>
                  <a:pt x="6015" y="14169"/>
                </a:lnTo>
                <a:close/>
                <a:moveTo>
                  <a:pt x="7730" y="14129"/>
                </a:moveTo>
                <a:cubicBezTo>
                  <a:pt x="7721" y="14185"/>
                  <a:pt x="7703" y="14236"/>
                  <a:pt x="7669" y="14286"/>
                </a:cubicBezTo>
                <a:cubicBezTo>
                  <a:pt x="7581" y="14415"/>
                  <a:pt x="7436" y="14480"/>
                  <a:pt x="7234" y="14480"/>
                </a:cubicBezTo>
                <a:cubicBezTo>
                  <a:pt x="7015" y="14480"/>
                  <a:pt x="6876" y="14418"/>
                  <a:pt x="6775" y="14273"/>
                </a:cubicBezTo>
                <a:cubicBezTo>
                  <a:pt x="6709" y="14178"/>
                  <a:pt x="6678" y="14073"/>
                  <a:pt x="6678" y="13941"/>
                </a:cubicBezTo>
                <a:cubicBezTo>
                  <a:pt x="6678" y="13588"/>
                  <a:pt x="6883" y="13376"/>
                  <a:pt x="7223" y="13376"/>
                </a:cubicBezTo>
                <a:cubicBezTo>
                  <a:pt x="7489" y="13376"/>
                  <a:pt x="7658" y="13494"/>
                  <a:pt x="7719" y="13714"/>
                </a:cubicBezTo>
                <a:cubicBezTo>
                  <a:pt x="7741" y="13798"/>
                  <a:pt x="7750" y="13885"/>
                  <a:pt x="7745" y="13973"/>
                </a:cubicBezTo>
                <a:lnTo>
                  <a:pt x="6871" y="13973"/>
                </a:lnTo>
                <a:cubicBezTo>
                  <a:pt x="6878" y="14191"/>
                  <a:pt x="7021" y="14334"/>
                  <a:pt x="7243" y="14334"/>
                </a:cubicBezTo>
                <a:cubicBezTo>
                  <a:pt x="7410" y="14334"/>
                  <a:pt x="7530" y="14256"/>
                  <a:pt x="7559" y="14129"/>
                </a:cubicBezTo>
                <a:lnTo>
                  <a:pt x="7730" y="14129"/>
                </a:lnTo>
                <a:close/>
                <a:moveTo>
                  <a:pt x="7551" y="13834"/>
                </a:moveTo>
                <a:cubicBezTo>
                  <a:pt x="7540" y="13640"/>
                  <a:pt x="7419" y="13521"/>
                  <a:pt x="7225" y="13521"/>
                </a:cubicBezTo>
                <a:cubicBezTo>
                  <a:pt x="7031" y="13521"/>
                  <a:pt x="6905" y="13638"/>
                  <a:pt x="6878" y="13834"/>
                </a:cubicBezTo>
                <a:lnTo>
                  <a:pt x="7553" y="13834"/>
                </a:lnTo>
                <a:lnTo>
                  <a:pt x="7551" y="13834"/>
                </a:lnTo>
                <a:close/>
                <a:moveTo>
                  <a:pt x="8209" y="13638"/>
                </a:moveTo>
                <a:cubicBezTo>
                  <a:pt x="8231" y="13483"/>
                  <a:pt x="8364" y="13375"/>
                  <a:pt x="8543" y="13375"/>
                </a:cubicBezTo>
                <a:cubicBezTo>
                  <a:pt x="8574" y="13375"/>
                  <a:pt x="8599" y="13380"/>
                  <a:pt x="8630" y="13388"/>
                </a:cubicBezTo>
                <a:lnTo>
                  <a:pt x="8630" y="13556"/>
                </a:lnTo>
                <a:cubicBezTo>
                  <a:pt x="8593" y="13529"/>
                  <a:pt x="8571" y="13523"/>
                  <a:pt x="8526" y="13523"/>
                </a:cubicBezTo>
                <a:cubicBezTo>
                  <a:pt x="8445" y="13523"/>
                  <a:pt x="8369" y="13554"/>
                  <a:pt x="8314" y="13610"/>
                </a:cubicBezTo>
                <a:cubicBezTo>
                  <a:pt x="8248" y="13678"/>
                  <a:pt x="8215" y="13778"/>
                  <a:pt x="8215" y="13913"/>
                </a:cubicBezTo>
                <a:lnTo>
                  <a:pt x="8215" y="14313"/>
                </a:lnTo>
                <a:lnTo>
                  <a:pt x="8445" y="14313"/>
                </a:lnTo>
                <a:lnTo>
                  <a:pt x="8445" y="14453"/>
                </a:lnTo>
                <a:lnTo>
                  <a:pt x="7833" y="14453"/>
                </a:lnTo>
                <a:lnTo>
                  <a:pt x="7833" y="14314"/>
                </a:lnTo>
                <a:lnTo>
                  <a:pt x="8026" y="14314"/>
                </a:lnTo>
                <a:lnTo>
                  <a:pt x="8026" y="13543"/>
                </a:lnTo>
                <a:lnTo>
                  <a:pt x="7833" y="13543"/>
                </a:lnTo>
                <a:lnTo>
                  <a:pt x="7833" y="13404"/>
                </a:lnTo>
                <a:lnTo>
                  <a:pt x="8209" y="13404"/>
                </a:lnTo>
                <a:lnTo>
                  <a:pt x="8209" y="13638"/>
                </a:lnTo>
                <a:close/>
                <a:moveTo>
                  <a:pt x="9454" y="13403"/>
                </a:moveTo>
                <a:lnTo>
                  <a:pt x="9604" y="13403"/>
                </a:lnTo>
                <a:lnTo>
                  <a:pt x="9604" y="13745"/>
                </a:lnTo>
                <a:lnTo>
                  <a:pt x="9454" y="13745"/>
                </a:lnTo>
                <a:cubicBezTo>
                  <a:pt x="9454" y="13604"/>
                  <a:pt x="9349" y="13523"/>
                  <a:pt x="9164" y="13523"/>
                </a:cubicBezTo>
                <a:cubicBezTo>
                  <a:pt x="9014" y="13523"/>
                  <a:pt x="8914" y="13584"/>
                  <a:pt x="8914" y="13678"/>
                </a:cubicBezTo>
                <a:cubicBezTo>
                  <a:pt x="8914" y="13764"/>
                  <a:pt x="8959" y="13798"/>
                  <a:pt x="9103" y="13818"/>
                </a:cubicBezTo>
                <a:lnTo>
                  <a:pt x="9243" y="13838"/>
                </a:lnTo>
                <a:cubicBezTo>
                  <a:pt x="9386" y="13860"/>
                  <a:pt x="9455" y="13880"/>
                  <a:pt x="9513" y="13924"/>
                </a:cubicBezTo>
                <a:cubicBezTo>
                  <a:pt x="9580" y="13974"/>
                  <a:pt x="9619" y="14051"/>
                  <a:pt x="9619" y="14146"/>
                </a:cubicBezTo>
                <a:cubicBezTo>
                  <a:pt x="9619" y="14351"/>
                  <a:pt x="9456" y="14480"/>
                  <a:pt x="9198" y="14480"/>
                </a:cubicBezTo>
                <a:cubicBezTo>
                  <a:pt x="9023" y="14480"/>
                  <a:pt x="8925" y="14430"/>
                  <a:pt x="8860" y="14305"/>
                </a:cubicBezTo>
                <a:lnTo>
                  <a:pt x="8860" y="14453"/>
                </a:lnTo>
                <a:lnTo>
                  <a:pt x="8709" y="14453"/>
                </a:lnTo>
                <a:lnTo>
                  <a:pt x="8709" y="14090"/>
                </a:lnTo>
                <a:lnTo>
                  <a:pt x="8859" y="14090"/>
                </a:lnTo>
                <a:cubicBezTo>
                  <a:pt x="8866" y="14236"/>
                  <a:pt x="8988" y="14334"/>
                  <a:pt x="9159" y="14334"/>
                </a:cubicBezTo>
                <a:cubicBezTo>
                  <a:pt x="9315" y="14334"/>
                  <a:pt x="9423" y="14264"/>
                  <a:pt x="9423" y="14164"/>
                </a:cubicBezTo>
                <a:cubicBezTo>
                  <a:pt x="9423" y="14114"/>
                  <a:pt x="9403" y="14074"/>
                  <a:pt x="9366" y="14051"/>
                </a:cubicBezTo>
                <a:cubicBezTo>
                  <a:pt x="9333" y="14029"/>
                  <a:pt x="9285" y="14018"/>
                  <a:pt x="9181" y="14004"/>
                </a:cubicBezTo>
                <a:lnTo>
                  <a:pt x="9051" y="13989"/>
                </a:lnTo>
                <a:cubicBezTo>
                  <a:pt x="8923" y="13970"/>
                  <a:pt x="8851" y="13946"/>
                  <a:pt x="8799" y="13901"/>
                </a:cubicBezTo>
                <a:cubicBezTo>
                  <a:pt x="8744" y="13848"/>
                  <a:pt x="8714" y="13773"/>
                  <a:pt x="8718" y="13696"/>
                </a:cubicBezTo>
                <a:cubicBezTo>
                  <a:pt x="8718" y="13585"/>
                  <a:pt x="8763" y="13506"/>
                  <a:pt x="8855" y="13450"/>
                </a:cubicBezTo>
                <a:cubicBezTo>
                  <a:pt x="8936" y="13400"/>
                  <a:pt x="9029" y="13375"/>
                  <a:pt x="9139" y="13375"/>
                </a:cubicBezTo>
                <a:cubicBezTo>
                  <a:pt x="9299" y="13375"/>
                  <a:pt x="9391" y="13423"/>
                  <a:pt x="9454" y="13535"/>
                </a:cubicBezTo>
                <a:lnTo>
                  <a:pt x="9454" y="13403"/>
                </a:lnTo>
                <a:close/>
                <a:moveTo>
                  <a:pt x="10128" y="14314"/>
                </a:moveTo>
                <a:lnTo>
                  <a:pt x="10299" y="14314"/>
                </a:lnTo>
                <a:lnTo>
                  <a:pt x="10299" y="14453"/>
                </a:lnTo>
                <a:lnTo>
                  <a:pt x="9749" y="14453"/>
                </a:lnTo>
                <a:lnTo>
                  <a:pt x="9749" y="14314"/>
                </a:lnTo>
                <a:lnTo>
                  <a:pt x="9938" y="14314"/>
                </a:lnTo>
                <a:lnTo>
                  <a:pt x="9938" y="13543"/>
                </a:lnTo>
                <a:lnTo>
                  <a:pt x="9750" y="13543"/>
                </a:lnTo>
                <a:lnTo>
                  <a:pt x="9750" y="13403"/>
                </a:lnTo>
                <a:lnTo>
                  <a:pt x="10129" y="13403"/>
                </a:lnTo>
                <a:lnTo>
                  <a:pt x="10129" y="14313"/>
                </a:lnTo>
                <a:lnTo>
                  <a:pt x="10128" y="14314"/>
                </a:lnTo>
                <a:close/>
                <a:moveTo>
                  <a:pt x="10128" y="12951"/>
                </a:moveTo>
                <a:lnTo>
                  <a:pt x="10128" y="13155"/>
                </a:lnTo>
                <a:lnTo>
                  <a:pt x="9918" y="13155"/>
                </a:lnTo>
                <a:lnTo>
                  <a:pt x="9918" y="12950"/>
                </a:lnTo>
                <a:lnTo>
                  <a:pt x="10128" y="12950"/>
                </a:lnTo>
                <a:lnTo>
                  <a:pt x="10128" y="12951"/>
                </a:lnTo>
                <a:close/>
                <a:moveTo>
                  <a:pt x="10678" y="14163"/>
                </a:moveTo>
                <a:cubicBezTo>
                  <a:pt x="10678" y="14239"/>
                  <a:pt x="10683" y="14268"/>
                  <a:pt x="10705" y="14293"/>
                </a:cubicBezTo>
                <a:cubicBezTo>
                  <a:pt x="10723" y="14318"/>
                  <a:pt x="10759" y="14334"/>
                  <a:pt x="10795" y="14334"/>
                </a:cubicBezTo>
                <a:cubicBezTo>
                  <a:pt x="10848" y="14334"/>
                  <a:pt x="10885" y="14306"/>
                  <a:pt x="10901" y="14261"/>
                </a:cubicBezTo>
                <a:cubicBezTo>
                  <a:pt x="10910" y="14234"/>
                  <a:pt x="10914" y="14203"/>
                  <a:pt x="10916" y="14129"/>
                </a:cubicBezTo>
                <a:lnTo>
                  <a:pt x="11064" y="14129"/>
                </a:lnTo>
                <a:cubicBezTo>
                  <a:pt x="11064" y="14256"/>
                  <a:pt x="11054" y="14309"/>
                  <a:pt x="11020" y="14363"/>
                </a:cubicBezTo>
                <a:cubicBezTo>
                  <a:pt x="10969" y="14441"/>
                  <a:pt x="10885" y="14480"/>
                  <a:pt x="10766" y="14480"/>
                </a:cubicBezTo>
                <a:cubicBezTo>
                  <a:pt x="10688" y="14480"/>
                  <a:pt x="10624" y="14459"/>
                  <a:pt x="10576" y="14421"/>
                </a:cubicBezTo>
                <a:cubicBezTo>
                  <a:pt x="10511" y="14368"/>
                  <a:pt x="10489" y="14299"/>
                  <a:pt x="10489" y="14159"/>
                </a:cubicBezTo>
                <a:lnTo>
                  <a:pt x="10489" y="13543"/>
                </a:lnTo>
                <a:lnTo>
                  <a:pt x="10279" y="13543"/>
                </a:lnTo>
                <a:lnTo>
                  <a:pt x="10279" y="13403"/>
                </a:lnTo>
                <a:lnTo>
                  <a:pt x="10489" y="13403"/>
                </a:lnTo>
                <a:lnTo>
                  <a:pt x="10489" y="13171"/>
                </a:lnTo>
                <a:lnTo>
                  <a:pt x="10678" y="13104"/>
                </a:lnTo>
                <a:lnTo>
                  <a:pt x="10678" y="13404"/>
                </a:lnTo>
                <a:lnTo>
                  <a:pt x="11020" y="13404"/>
                </a:lnTo>
                <a:lnTo>
                  <a:pt x="11020" y="13543"/>
                </a:lnTo>
                <a:lnTo>
                  <a:pt x="10678" y="13543"/>
                </a:lnTo>
                <a:lnTo>
                  <a:pt x="10678" y="14163"/>
                </a:lnTo>
                <a:close/>
                <a:moveTo>
                  <a:pt x="11239" y="13543"/>
                </a:moveTo>
                <a:lnTo>
                  <a:pt x="11124" y="13543"/>
                </a:lnTo>
                <a:lnTo>
                  <a:pt x="11124" y="13403"/>
                </a:lnTo>
                <a:lnTo>
                  <a:pt x="11638" y="13403"/>
                </a:lnTo>
                <a:lnTo>
                  <a:pt x="11638" y="13543"/>
                </a:lnTo>
                <a:lnTo>
                  <a:pt x="11435" y="13543"/>
                </a:lnTo>
                <a:lnTo>
                  <a:pt x="11730" y="14218"/>
                </a:lnTo>
                <a:cubicBezTo>
                  <a:pt x="11739" y="14243"/>
                  <a:pt x="11741" y="14250"/>
                  <a:pt x="11748" y="14278"/>
                </a:cubicBezTo>
                <a:cubicBezTo>
                  <a:pt x="11750" y="14265"/>
                  <a:pt x="11753" y="14255"/>
                  <a:pt x="11755" y="14253"/>
                </a:cubicBezTo>
                <a:cubicBezTo>
                  <a:pt x="11755" y="14246"/>
                  <a:pt x="11759" y="14235"/>
                  <a:pt x="11766" y="14219"/>
                </a:cubicBezTo>
                <a:lnTo>
                  <a:pt x="12045" y="13544"/>
                </a:lnTo>
                <a:lnTo>
                  <a:pt x="11845" y="13544"/>
                </a:lnTo>
                <a:lnTo>
                  <a:pt x="11845" y="13404"/>
                </a:lnTo>
                <a:lnTo>
                  <a:pt x="12336" y="13404"/>
                </a:lnTo>
                <a:lnTo>
                  <a:pt x="12336" y="13543"/>
                </a:lnTo>
                <a:lnTo>
                  <a:pt x="12230" y="13543"/>
                </a:lnTo>
                <a:lnTo>
                  <a:pt x="11792" y="14555"/>
                </a:lnTo>
                <a:cubicBezTo>
                  <a:pt x="11727" y="14708"/>
                  <a:pt x="11687" y="14773"/>
                  <a:pt x="11644" y="14806"/>
                </a:cubicBezTo>
                <a:cubicBezTo>
                  <a:pt x="11585" y="14844"/>
                  <a:pt x="11516" y="14862"/>
                  <a:pt x="11446" y="14859"/>
                </a:cubicBezTo>
                <a:cubicBezTo>
                  <a:pt x="11396" y="14859"/>
                  <a:pt x="11346" y="14854"/>
                  <a:pt x="11309" y="14846"/>
                </a:cubicBezTo>
                <a:lnTo>
                  <a:pt x="11309" y="14703"/>
                </a:lnTo>
                <a:cubicBezTo>
                  <a:pt x="11334" y="14708"/>
                  <a:pt x="11384" y="14713"/>
                  <a:pt x="11416" y="14713"/>
                </a:cubicBezTo>
                <a:cubicBezTo>
                  <a:pt x="11460" y="14713"/>
                  <a:pt x="11491" y="14703"/>
                  <a:pt x="11518" y="14688"/>
                </a:cubicBezTo>
                <a:cubicBezTo>
                  <a:pt x="11548" y="14668"/>
                  <a:pt x="11555" y="14658"/>
                  <a:pt x="11593" y="14573"/>
                </a:cubicBezTo>
                <a:lnTo>
                  <a:pt x="11646" y="14455"/>
                </a:lnTo>
                <a:lnTo>
                  <a:pt x="11239" y="13543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809600"/>
            <a:ext cx="11090275" cy="888448"/>
          </a:xfrm>
        </p:spPr>
        <p:txBody>
          <a:bodyPr>
            <a:spAutoFit/>
          </a:bodyPr>
          <a:lstStyle>
            <a:lvl1pPr marL="0" indent="0" algn="ctr">
              <a:lnSpc>
                <a:spcPts val="6800"/>
              </a:lnSpc>
              <a:buNone/>
              <a:defRPr sz="6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title</a:t>
            </a:r>
            <a:endParaRPr lang="en-GB"/>
          </a:p>
        </p:txBody>
      </p:sp>
      <p:sp>
        <p:nvSpPr>
          <p:cNvPr id="8" name="Text Placeholder 1"/>
          <p:cNvSpPr>
            <a:spLocks noGrp="1"/>
          </p:cNvSpPr>
          <p:nvPr>
            <p:ph type="body" sz="quarter" idx="11" hasCustomPrompt="1"/>
          </p:nvPr>
        </p:nvSpPr>
        <p:spPr>
          <a:xfrm>
            <a:off x="550862" y="5675060"/>
            <a:ext cx="11090275" cy="333425"/>
          </a:xfrm>
        </p:spPr>
        <p:txBody>
          <a:bodyPr wrap="square" rIns="46800">
            <a:sp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add name or title</a:t>
            </a:r>
          </a:p>
        </p:txBody>
      </p:sp>
    </p:spTree>
    <p:extLst>
      <p:ext uri="{BB962C8B-B14F-4D97-AF65-F5344CB8AC3E}">
        <p14:creationId xmlns:p14="http://schemas.microsoft.com/office/powerpoint/2010/main" val="2984841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>
            <a:spLocks noEditPoints="1"/>
          </p:cNvSpPr>
          <p:nvPr/>
        </p:nvSpPr>
        <p:spPr bwMode="auto">
          <a:xfrm>
            <a:off x="4594225" y="1864519"/>
            <a:ext cx="2995613" cy="3128963"/>
          </a:xfrm>
          <a:custGeom>
            <a:avLst/>
            <a:gdLst>
              <a:gd name="T0" fmla="*/ 6995 w 14226"/>
              <a:gd name="T1" fmla="*/ 44 h 14862"/>
              <a:gd name="T2" fmla="*/ 5523 w 14226"/>
              <a:gd name="T3" fmla="*/ 6697 h 14862"/>
              <a:gd name="T4" fmla="*/ 9684 w 14226"/>
              <a:gd name="T5" fmla="*/ 2674 h 14862"/>
              <a:gd name="T6" fmla="*/ 7027 w 14226"/>
              <a:gd name="T7" fmla="*/ 2842 h 14862"/>
              <a:gd name="T8" fmla="*/ 4716 w 14226"/>
              <a:gd name="T9" fmla="*/ 4322 h 14862"/>
              <a:gd name="T10" fmla="*/ 8455 w 14226"/>
              <a:gd name="T11" fmla="*/ 6150 h 14862"/>
              <a:gd name="T12" fmla="*/ 0 w 14226"/>
              <a:gd name="T13" fmla="*/ 12146 h 14862"/>
              <a:gd name="T14" fmla="*/ 2063 w 14226"/>
              <a:gd name="T15" fmla="*/ 11055 h 14862"/>
              <a:gd name="T16" fmla="*/ 441 w 14226"/>
              <a:gd name="T17" fmla="*/ 11055 h 14862"/>
              <a:gd name="T18" fmla="*/ 3234 w 14226"/>
              <a:gd name="T19" fmla="*/ 12030 h 14862"/>
              <a:gd name="T20" fmla="*/ 4161 w 14226"/>
              <a:gd name="T21" fmla="*/ 12186 h 14862"/>
              <a:gd name="T22" fmla="*/ 3811 w 14226"/>
              <a:gd name="T23" fmla="*/ 11478 h 14862"/>
              <a:gd name="T24" fmla="*/ 4958 w 14226"/>
              <a:gd name="T25" fmla="*/ 12351 h 14862"/>
              <a:gd name="T26" fmla="*/ 5244 w 14226"/>
              <a:gd name="T27" fmla="*/ 11803 h 14862"/>
              <a:gd name="T28" fmla="*/ 7830 w 14226"/>
              <a:gd name="T29" fmla="*/ 11809 h 14862"/>
              <a:gd name="T30" fmla="*/ 6940 w 14226"/>
              <a:gd name="T31" fmla="*/ 11283 h 14862"/>
              <a:gd name="T32" fmla="*/ 8551 w 14226"/>
              <a:gd name="T33" fmla="*/ 11244 h 14862"/>
              <a:gd name="T34" fmla="*/ 9358 w 14226"/>
              <a:gd name="T35" fmla="*/ 12154 h 14862"/>
              <a:gd name="T36" fmla="*/ 10104 w 14226"/>
              <a:gd name="T37" fmla="*/ 12154 h 14862"/>
              <a:gd name="T38" fmla="*/ 11076 w 14226"/>
              <a:gd name="T39" fmla="*/ 12041 h 14862"/>
              <a:gd name="T40" fmla="*/ 10767 w 14226"/>
              <a:gd name="T41" fmla="*/ 11281 h 14862"/>
              <a:gd name="T42" fmla="*/ 12598 w 14226"/>
              <a:gd name="T43" fmla="*/ 12155 h 14862"/>
              <a:gd name="T44" fmla="*/ 11886 w 14226"/>
              <a:gd name="T45" fmla="*/ 11606 h 14862"/>
              <a:gd name="T46" fmla="*/ 14226 w 14226"/>
              <a:gd name="T47" fmla="*/ 12156 h 14862"/>
              <a:gd name="T48" fmla="*/ 12870 w 14226"/>
              <a:gd name="T49" fmla="*/ 12154 h 14862"/>
              <a:gd name="T50" fmla="*/ 703 w 14226"/>
              <a:gd name="T51" fmla="*/ 10248 h 14862"/>
              <a:gd name="T52" fmla="*/ 2765 w 14226"/>
              <a:gd name="T53" fmla="*/ 8745 h 14862"/>
              <a:gd name="T54" fmla="*/ 1144 w 14226"/>
              <a:gd name="T55" fmla="*/ 8950 h 14862"/>
              <a:gd name="T56" fmla="*/ 3458 w 14226"/>
              <a:gd name="T57" fmla="*/ 9588 h 14862"/>
              <a:gd name="T58" fmla="*/ 3540 w 14226"/>
              <a:gd name="T59" fmla="*/ 9754 h 14862"/>
              <a:gd name="T60" fmla="*/ 4659 w 14226"/>
              <a:gd name="T61" fmla="*/ 9628 h 14862"/>
              <a:gd name="T62" fmla="*/ 4636 w 14226"/>
              <a:gd name="T63" fmla="*/ 9395 h 14862"/>
              <a:gd name="T64" fmla="*/ 5931 w 14226"/>
              <a:gd name="T65" fmla="*/ 9695 h 14862"/>
              <a:gd name="T66" fmla="*/ 7688 w 14226"/>
              <a:gd name="T67" fmla="*/ 10054 h 14862"/>
              <a:gd name="T68" fmla="*/ 6788 w 14226"/>
              <a:gd name="T69" fmla="*/ 8716 h 14862"/>
              <a:gd name="T70" fmla="*/ 8785 w 14226"/>
              <a:gd name="T71" fmla="*/ 10071 h 14862"/>
              <a:gd name="T72" fmla="*/ 9932 w 14226"/>
              <a:gd name="T73" fmla="*/ 9348 h 14862"/>
              <a:gd name="T74" fmla="*/ 10126 w 14226"/>
              <a:gd name="T75" fmla="*/ 9951 h 14862"/>
              <a:gd name="T76" fmla="*/ 11170 w 14226"/>
              <a:gd name="T77" fmla="*/ 10011 h 14862"/>
              <a:gd name="T78" fmla="*/ 10998 w 14226"/>
              <a:gd name="T79" fmla="*/ 9181 h 14862"/>
              <a:gd name="T80" fmla="*/ 12556 w 14226"/>
              <a:gd name="T81" fmla="*/ 9788 h 14862"/>
              <a:gd name="T82" fmla="*/ 13426 w 14226"/>
              <a:gd name="T83" fmla="*/ 9140 h 14862"/>
              <a:gd name="T84" fmla="*/ 12807 w 14226"/>
              <a:gd name="T85" fmla="*/ 9375 h 14862"/>
              <a:gd name="T86" fmla="*/ 1891 w 14226"/>
              <a:gd name="T87" fmla="*/ 13100 h 14862"/>
              <a:gd name="T88" fmla="*/ 3485 w 14226"/>
              <a:gd name="T89" fmla="*/ 12951 h 14862"/>
              <a:gd name="T90" fmla="*/ 4229 w 14226"/>
              <a:gd name="T91" fmla="*/ 14314 h 14862"/>
              <a:gd name="T92" fmla="*/ 3485 w 14226"/>
              <a:gd name="T93" fmla="*/ 13543 h 14862"/>
              <a:gd name="T94" fmla="*/ 4899 w 14226"/>
              <a:gd name="T95" fmla="*/ 13543 h 14862"/>
              <a:gd name="T96" fmla="*/ 6061 w 14226"/>
              <a:gd name="T97" fmla="*/ 14344 h 14862"/>
              <a:gd name="T98" fmla="*/ 5451 w 14226"/>
              <a:gd name="T99" fmla="*/ 13543 h 14862"/>
              <a:gd name="T100" fmla="*/ 6678 w 14226"/>
              <a:gd name="T101" fmla="*/ 13941 h 14862"/>
              <a:gd name="T102" fmla="*/ 7551 w 14226"/>
              <a:gd name="T103" fmla="*/ 13834 h 14862"/>
              <a:gd name="T104" fmla="*/ 7833 w 14226"/>
              <a:gd name="T105" fmla="*/ 14314 h 14862"/>
              <a:gd name="T106" fmla="*/ 8914 w 14226"/>
              <a:gd name="T107" fmla="*/ 13678 h 14862"/>
              <a:gd name="T108" fmla="*/ 9423 w 14226"/>
              <a:gd name="T109" fmla="*/ 14164 h 14862"/>
              <a:gd name="T110" fmla="*/ 10299 w 14226"/>
              <a:gd name="T111" fmla="*/ 14453 h 14862"/>
              <a:gd name="T112" fmla="*/ 9918 w 14226"/>
              <a:gd name="T113" fmla="*/ 13155 h 14862"/>
              <a:gd name="T114" fmla="*/ 10576 w 14226"/>
              <a:gd name="T115" fmla="*/ 14421 h 14862"/>
              <a:gd name="T116" fmla="*/ 10678 w 14226"/>
              <a:gd name="T117" fmla="*/ 14163 h 14862"/>
              <a:gd name="T118" fmla="*/ 11845 w 14226"/>
              <a:gd name="T119" fmla="*/ 13544 h 14862"/>
              <a:gd name="T120" fmla="*/ 11593 w 14226"/>
              <a:gd name="T121" fmla="*/ 14573 h 14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4226" h="14862">
                <a:moveTo>
                  <a:pt x="10734" y="6113"/>
                </a:moveTo>
                <a:cubicBezTo>
                  <a:pt x="10700" y="5475"/>
                  <a:pt x="10593" y="4730"/>
                  <a:pt x="10109" y="4263"/>
                </a:cubicBezTo>
                <a:cubicBezTo>
                  <a:pt x="9948" y="4116"/>
                  <a:pt x="9743" y="4025"/>
                  <a:pt x="9526" y="4004"/>
                </a:cubicBezTo>
                <a:cubicBezTo>
                  <a:pt x="9339" y="3481"/>
                  <a:pt x="9779" y="2979"/>
                  <a:pt x="10134" y="2618"/>
                </a:cubicBezTo>
                <a:cubicBezTo>
                  <a:pt x="10243" y="2509"/>
                  <a:pt x="10356" y="2403"/>
                  <a:pt x="10474" y="2299"/>
                </a:cubicBezTo>
                <a:lnTo>
                  <a:pt x="10403" y="2175"/>
                </a:lnTo>
                <a:cubicBezTo>
                  <a:pt x="10255" y="2224"/>
                  <a:pt x="10106" y="2269"/>
                  <a:pt x="9956" y="2310"/>
                </a:cubicBezTo>
                <a:cubicBezTo>
                  <a:pt x="9466" y="2435"/>
                  <a:pt x="8809" y="2569"/>
                  <a:pt x="8454" y="2143"/>
                </a:cubicBezTo>
                <a:cubicBezTo>
                  <a:pt x="8541" y="1948"/>
                  <a:pt x="8568" y="1718"/>
                  <a:pt x="8519" y="1510"/>
                </a:cubicBezTo>
                <a:cubicBezTo>
                  <a:pt x="8356" y="859"/>
                  <a:pt x="7764" y="390"/>
                  <a:pt x="7231" y="44"/>
                </a:cubicBezTo>
                <a:cubicBezTo>
                  <a:pt x="7197" y="18"/>
                  <a:pt x="7155" y="3"/>
                  <a:pt x="7113" y="0"/>
                </a:cubicBezTo>
                <a:cubicBezTo>
                  <a:pt x="7070" y="3"/>
                  <a:pt x="7029" y="18"/>
                  <a:pt x="6995" y="44"/>
                </a:cubicBezTo>
                <a:cubicBezTo>
                  <a:pt x="6463" y="390"/>
                  <a:pt x="5869" y="859"/>
                  <a:pt x="5708" y="1510"/>
                </a:cubicBezTo>
                <a:cubicBezTo>
                  <a:pt x="5660" y="1723"/>
                  <a:pt x="5683" y="1945"/>
                  <a:pt x="5773" y="2144"/>
                </a:cubicBezTo>
                <a:cubicBezTo>
                  <a:pt x="5415" y="2568"/>
                  <a:pt x="4760" y="2436"/>
                  <a:pt x="4270" y="2310"/>
                </a:cubicBezTo>
                <a:cubicBezTo>
                  <a:pt x="4120" y="2269"/>
                  <a:pt x="3970" y="2224"/>
                  <a:pt x="3823" y="2175"/>
                </a:cubicBezTo>
                <a:lnTo>
                  <a:pt x="3751" y="2300"/>
                </a:lnTo>
                <a:cubicBezTo>
                  <a:pt x="3869" y="2404"/>
                  <a:pt x="3984" y="2510"/>
                  <a:pt x="4093" y="2619"/>
                </a:cubicBezTo>
                <a:cubicBezTo>
                  <a:pt x="4445" y="2980"/>
                  <a:pt x="4889" y="3481"/>
                  <a:pt x="4699" y="4004"/>
                </a:cubicBezTo>
                <a:cubicBezTo>
                  <a:pt x="4485" y="4025"/>
                  <a:pt x="4273" y="4116"/>
                  <a:pt x="4118" y="4264"/>
                </a:cubicBezTo>
                <a:cubicBezTo>
                  <a:pt x="3634" y="4731"/>
                  <a:pt x="3525" y="5476"/>
                  <a:pt x="3493" y="6113"/>
                </a:cubicBezTo>
                <a:cubicBezTo>
                  <a:pt x="3489" y="6154"/>
                  <a:pt x="3493" y="6200"/>
                  <a:pt x="3513" y="6235"/>
                </a:cubicBezTo>
                <a:cubicBezTo>
                  <a:pt x="3536" y="6270"/>
                  <a:pt x="3570" y="6298"/>
                  <a:pt x="3609" y="6315"/>
                </a:cubicBezTo>
                <a:cubicBezTo>
                  <a:pt x="4179" y="6604"/>
                  <a:pt x="4874" y="6883"/>
                  <a:pt x="5523" y="6697"/>
                </a:cubicBezTo>
                <a:cubicBezTo>
                  <a:pt x="5728" y="6635"/>
                  <a:pt x="5914" y="6497"/>
                  <a:pt x="6039" y="6322"/>
                </a:cubicBezTo>
                <a:cubicBezTo>
                  <a:pt x="6585" y="6422"/>
                  <a:pt x="6799" y="7054"/>
                  <a:pt x="6935" y="7543"/>
                </a:cubicBezTo>
                <a:cubicBezTo>
                  <a:pt x="6975" y="7690"/>
                  <a:pt x="7009" y="7843"/>
                  <a:pt x="7040" y="7996"/>
                </a:cubicBezTo>
                <a:lnTo>
                  <a:pt x="7185" y="7996"/>
                </a:lnTo>
                <a:cubicBezTo>
                  <a:pt x="7216" y="7843"/>
                  <a:pt x="7250" y="7690"/>
                  <a:pt x="7290" y="7541"/>
                </a:cubicBezTo>
                <a:cubicBezTo>
                  <a:pt x="7426" y="7055"/>
                  <a:pt x="7640" y="6420"/>
                  <a:pt x="8186" y="6324"/>
                </a:cubicBezTo>
                <a:cubicBezTo>
                  <a:pt x="8311" y="6499"/>
                  <a:pt x="8499" y="6636"/>
                  <a:pt x="8703" y="6699"/>
                </a:cubicBezTo>
                <a:cubicBezTo>
                  <a:pt x="9351" y="6883"/>
                  <a:pt x="10046" y="6604"/>
                  <a:pt x="10615" y="6315"/>
                </a:cubicBezTo>
                <a:cubicBezTo>
                  <a:pt x="10653" y="6296"/>
                  <a:pt x="10690" y="6271"/>
                  <a:pt x="10713" y="6235"/>
                </a:cubicBezTo>
                <a:cubicBezTo>
                  <a:pt x="10731" y="6197"/>
                  <a:pt x="10737" y="6154"/>
                  <a:pt x="10733" y="6113"/>
                </a:cubicBezTo>
                <a:lnTo>
                  <a:pt x="10734" y="6113"/>
                </a:lnTo>
                <a:close/>
                <a:moveTo>
                  <a:pt x="9684" y="2674"/>
                </a:moveTo>
                <a:cubicBezTo>
                  <a:pt x="9271" y="3056"/>
                  <a:pt x="8958" y="3624"/>
                  <a:pt x="9233" y="4147"/>
                </a:cubicBezTo>
                <a:cubicBezTo>
                  <a:pt x="8995" y="4422"/>
                  <a:pt x="8633" y="4460"/>
                  <a:pt x="8271" y="4418"/>
                </a:cubicBezTo>
                <a:cubicBezTo>
                  <a:pt x="7913" y="4355"/>
                  <a:pt x="7544" y="4197"/>
                  <a:pt x="7275" y="4063"/>
                </a:cubicBezTo>
                <a:cubicBezTo>
                  <a:pt x="7293" y="3764"/>
                  <a:pt x="7340" y="3365"/>
                  <a:pt x="7466" y="3025"/>
                </a:cubicBezTo>
                <a:cubicBezTo>
                  <a:pt x="7609" y="2690"/>
                  <a:pt x="7824" y="2393"/>
                  <a:pt x="8181" y="2328"/>
                </a:cubicBezTo>
                <a:cubicBezTo>
                  <a:pt x="8498" y="2828"/>
                  <a:pt x="9145" y="2839"/>
                  <a:pt x="9683" y="2674"/>
                </a:cubicBezTo>
                <a:lnTo>
                  <a:pt x="9684" y="2674"/>
                </a:lnTo>
                <a:close/>
                <a:moveTo>
                  <a:pt x="7113" y="346"/>
                </a:moveTo>
                <a:cubicBezTo>
                  <a:pt x="7626" y="684"/>
                  <a:pt x="8440" y="1343"/>
                  <a:pt x="8166" y="1999"/>
                </a:cubicBezTo>
                <a:cubicBezTo>
                  <a:pt x="7676" y="2016"/>
                  <a:pt x="7361" y="2399"/>
                  <a:pt x="7196" y="2842"/>
                </a:cubicBezTo>
                <a:cubicBezTo>
                  <a:pt x="7164" y="2920"/>
                  <a:pt x="7136" y="2999"/>
                  <a:pt x="7111" y="3080"/>
                </a:cubicBezTo>
                <a:cubicBezTo>
                  <a:pt x="7087" y="2999"/>
                  <a:pt x="7059" y="2920"/>
                  <a:pt x="7027" y="2842"/>
                </a:cubicBezTo>
                <a:cubicBezTo>
                  <a:pt x="6861" y="2399"/>
                  <a:pt x="6547" y="2017"/>
                  <a:pt x="6057" y="1999"/>
                </a:cubicBezTo>
                <a:cubicBezTo>
                  <a:pt x="5784" y="1342"/>
                  <a:pt x="6597" y="684"/>
                  <a:pt x="7113" y="346"/>
                </a:cubicBezTo>
                <a:close/>
                <a:moveTo>
                  <a:pt x="4544" y="2674"/>
                </a:moveTo>
                <a:cubicBezTo>
                  <a:pt x="5081" y="2839"/>
                  <a:pt x="5729" y="2826"/>
                  <a:pt x="6046" y="2326"/>
                </a:cubicBezTo>
                <a:cubicBezTo>
                  <a:pt x="6403" y="2394"/>
                  <a:pt x="6616" y="2689"/>
                  <a:pt x="6760" y="3024"/>
                </a:cubicBezTo>
                <a:cubicBezTo>
                  <a:pt x="6885" y="3365"/>
                  <a:pt x="6934" y="3764"/>
                  <a:pt x="6951" y="4063"/>
                </a:cubicBezTo>
                <a:cubicBezTo>
                  <a:pt x="6638" y="4227"/>
                  <a:pt x="6303" y="4347"/>
                  <a:pt x="5956" y="4418"/>
                </a:cubicBezTo>
                <a:cubicBezTo>
                  <a:pt x="5595" y="4460"/>
                  <a:pt x="5230" y="4424"/>
                  <a:pt x="4994" y="4146"/>
                </a:cubicBezTo>
                <a:cubicBezTo>
                  <a:pt x="5269" y="3623"/>
                  <a:pt x="4956" y="3056"/>
                  <a:pt x="4544" y="2674"/>
                </a:cubicBezTo>
                <a:close/>
                <a:moveTo>
                  <a:pt x="5771" y="6149"/>
                </a:moveTo>
                <a:cubicBezTo>
                  <a:pt x="5340" y="6714"/>
                  <a:pt x="4363" y="6339"/>
                  <a:pt x="3814" y="6061"/>
                </a:cubicBezTo>
                <a:cubicBezTo>
                  <a:pt x="3849" y="5449"/>
                  <a:pt x="4013" y="4414"/>
                  <a:pt x="4716" y="4322"/>
                </a:cubicBezTo>
                <a:cubicBezTo>
                  <a:pt x="4978" y="4737"/>
                  <a:pt x="5466" y="4819"/>
                  <a:pt x="5931" y="4741"/>
                </a:cubicBezTo>
                <a:cubicBezTo>
                  <a:pt x="6015" y="4730"/>
                  <a:pt x="6098" y="4716"/>
                  <a:pt x="6180" y="4696"/>
                </a:cubicBezTo>
                <a:cubicBezTo>
                  <a:pt x="6122" y="4757"/>
                  <a:pt x="6068" y="4821"/>
                  <a:pt x="6018" y="4886"/>
                </a:cubicBezTo>
                <a:cubicBezTo>
                  <a:pt x="5718" y="5251"/>
                  <a:pt x="5543" y="5715"/>
                  <a:pt x="5771" y="6149"/>
                </a:cubicBezTo>
                <a:close/>
                <a:moveTo>
                  <a:pt x="8164" y="5996"/>
                </a:moveTo>
                <a:cubicBezTo>
                  <a:pt x="7573" y="6021"/>
                  <a:pt x="7239" y="6576"/>
                  <a:pt x="7114" y="7124"/>
                </a:cubicBezTo>
                <a:cubicBezTo>
                  <a:pt x="6988" y="6575"/>
                  <a:pt x="6654" y="6020"/>
                  <a:pt x="6061" y="5996"/>
                </a:cubicBezTo>
                <a:cubicBezTo>
                  <a:pt x="5941" y="5654"/>
                  <a:pt x="6091" y="5321"/>
                  <a:pt x="6309" y="5029"/>
                </a:cubicBezTo>
                <a:cubicBezTo>
                  <a:pt x="6543" y="4764"/>
                  <a:pt x="6814" y="4533"/>
                  <a:pt x="7113" y="4344"/>
                </a:cubicBezTo>
                <a:cubicBezTo>
                  <a:pt x="7363" y="4509"/>
                  <a:pt x="7685" y="4749"/>
                  <a:pt x="7918" y="5029"/>
                </a:cubicBezTo>
                <a:cubicBezTo>
                  <a:pt x="8135" y="5320"/>
                  <a:pt x="8286" y="5654"/>
                  <a:pt x="8164" y="5996"/>
                </a:cubicBezTo>
                <a:close/>
                <a:moveTo>
                  <a:pt x="8455" y="6150"/>
                </a:moveTo>
                <a:cubicBezTo>
                  <a:pt x="8685" y="5715"/>
                  <a:pt x="8509" y="5250"/>
                  <a:pt x="8208" y="4885"/>
                </a:cubicBezTo>
                <a:cubicBezTo>
                  <a:pt x="8158" y="4820"/>
                  <a:pt x="8104" y="4756"/>
                  <a:pt x="8046" y="4696"/>
                </a:cubicBezTo>
                <a:cubicBezTo>
                  <a:pt x="8129" y="4716"/>
                  <a:pt x="8212" y="4731"/>
                  <a:pt x="8296" y="4741"/>
                </a:cubicBezTo>
                <a:cubicBezTo>
                  <a:pt x="8761" y="4819"/>
                  <a:pt x="9249" y="4738"/>
                  <a:pt x="9509" y="4323"/>
                </a:cubicBezTo>
                <a:cubicBezTo>
                  <a:pt x="10214" y="4414"/>
                  <a:pt x="10379" y="5448"/>
                  <a:pt x="10413" y="6063"/>
                </a:cubicBezTo>
                <a:cubicBezTo>
                  <a:pt x="9864" y="6338"/>
                  <a:pt x="8888" y="6713"/>
                  <a:pt x="8455" y="6150"/>
                </a:cubicBezTo>
                <a:close/>
                <a:moveTo>
                  <a:pt x="441" y="11055"/>
                </a:moveTo>
                <a:lnTo>
                  <a:pt x="441" y="12146"/>
                </a:lnTo>
                <a:lnTo>
                  <a:pt x="621" y="12146"/>
                </a:lnTo>
                <a:lnTo>
                  <a:pt x="621" y="12351"/>
                </a:lnTo>
                <a:lnTo>
                  <a:pt x="0" y="12351"/>
                </a:lnTo>
                <a:lnTo>
                  <a:pt x="0" y="12146"/>
                </a:lnTo>
                <a:lnTo>
                  <a:pt x="185" y="12146"/>
                </a:lnTo>
                <a:lnTo>
                  <a:pt x="185" y="11055"/>
                </a:lnTo>
                <a:lnTo>
                  <a:pt x="0" y="11055"/>
                </a:lnTo>
                <a:lnTo>
                  <a:pt x="0" y="10850"/>
                </a:lnTo>
                <a:lnTo>
                  <a:pt x="683" y="10850"/>
                </a:lnTo>
                <a:lnTo>
                  <a:pt x="925" y="11620"/>
                </a:lnTo>
                <a:cubicBezTo>
                  <a:pt x="981" y="11800"/>
                  <a:pt x="1000" y="11871"/>
                  <a:pt x="1031" y="12045"/>
                </a:cubicBezTo>
                <a:cubicBezTo>
                  <a:pt x="1044" y="11973"/>
                  <a:pt x="1054" y="11921"/>
                  <a:pt x="1060" y="11896"/>
                </a:cubicBezTo>
                <a:cubicBezTo>
                  <a:pt x="1068" y="11871"/>
                  <a:pt x="1098" y="11766"/>
                  <a:pt x="1148" y="11606"/>
                </a:cubicBezTo>
                <a:lnTo>
                  <a:pt x="1383" y="10850"/>
                </a:lnTo>
                <a:lnTo>
                  <a:pt x="2063" y="10850"/>
                </a:lnTo>
                <a:lnTo>
                  <a:pt x="2063" y="11055"/>
                </a:lnTo>
                <a:lnTo>
                  <a:pt x="1875" y="11055"/>
                </a:lnTo>
                <a:lnTo>
                  <a:pt x="1875" y="12146"/>
                </a:lnTo>
                <a:lnTo>
                  <a:pt x="2063" y="12146"/>
                </a:lnTo>
                <a:lnTo>
                  <a:pt x="2063" y="12351"/>
                </a:lnTo>
                <a:lnTo>
                  <a:pt x="1403" y="12351"/>
                </a:lnTo>
                <a:lnTo>
                  <a:pt x="1403" y="12146"/>
                </a:lnTo>
                <a:lnTo>
                  <a:pt x="1580" y="12146"/>
                </a:lnTo>
                <a:lnTo>
                  <a:pt x="1580" y="11055"/>
                </a:lnTo>
                <a:lnTo>
                  <a:pt x="1148" y="12350"/>
                </a:lnTo>
                <a:lnTo>
                  <a:pt x="866" y="12350"/>
                </a:lnTo>
                <a:lnTo>
                  <a:pt x="441" y="11054"/>
                </a:lnTo>
                <a:lnTo>
                  <a:pt x="441" y="11055"/>
                </a:lnTo>
                <a:close/>
                <a:moveTo>
                  <a:pt x="3234" y="12030"/>
                </a:moveTo>
                <a:cubicBezTo>
                  <a:pt x="3217" y="12103"/>
                  <a:pt x="3181" y="12170"/>
                  <a:pt x="3131" y="12225"/>
                </a:cubicBezTo>
                <a:cubicBezTo>
                  <a:pt x="3041" y="12329"/>
                  <a:pt x="2901" y="12380"/>
                  <a:pt x="2710" y="12380"/>
                </a:cubicBezTo>
                <a:cubicBezTo>
                  <a:pt x="2356" y="12380"/>
                  <a:pt x="2140" y="12165"/>
                  <a:pt x="2140" y="11814"/>
                </a:cubicBezTo>
                <a:cubicBezTo>
                  <a:pt x="2140" y="11460"/>
                  <a:pt x="2353" y="11244"/>
                  <a:pt x="2699" y="11244"/>
                </a:cubicBezTo>
                <a:cubicBezTo>
                  <a:pt x="3065" y="11244"/>
                  <a:pt x="3249" y="11441"/>
                  <a:pt x="3249" y="11844"/>
                </a:cubicBezTo>
                <a:lnTo>
                  <a:pt x="3249" y="11893"/>
                </a:lnTo>
                <a:lnTo>
                  <a:pt x="2443" y="11893"/>
                </a:lnTo>
                <a:cubicBezTo>
                  <a:pt x="2453" y="12074"/>
                  <a:pt x="2550" y="12175"/>
                  <a:pt x="2714" y="12175"/>
                </a:cubicBezTo>
                <a:cubicBezTo>
                  <a:pt x="2839" y="12175"/>
                  <a:pt x="2919" y="12125"/>
                  <a:pt x="2946" y="12029"/>
                </a:cubicBezTo>
                <a:lnTo>
                  <a:pt x="3234" y="12029"/>
                </a:lnTo>
                <a:lnTo>
                  <a:pt x="3234" y="12030"/>
                </a:lnTo>
                <a:close/>
                <a:moveTo>
                  <a:pt x="2946" y="11713"/>
                </a:moveTo>
                <a:cubicBezTo>
                  <a:pt x="2940" y="11541"/>
                  <a:pt x="2854" y="11449"/>
                  <a:pt x="2703" y="11449"/>
                </a:cubicBezTo>
                <a:cubicBezTo>
                  <a:pt x="2555" y="11449"/>
                  <a:pt x="2465" y="11541"/>
                  <a:pt x="2449" y="11711"/>
                </a:cubicBezTo>
                <a:lnTo>
                  <a:pt x="2946" y="11711"/>
                </a:lnTo>
                <a:lnTo>
                  <a:pt x="2946" y="11713"/>
                </a:lnTo>
                <a:close/>
                <a:moveTo>
                  <a:pt x="3810" y="12041"/>
                </a:moveTo>
                <a:cubicBezTo>
                  <a:pt x="3810" y="12110"/>
                  <a:pt x="3812" y="12126"/>
                  <a:pt x="3831" y="12144"/>
                </a:cubicBezTo>
                <a:cubicBezTo>
                  <a:pt x="3848" y="12164"/>
                  <a:pt x="3873" y="12176"/>
                  <a:pt x="3900" y="12176"/>
                </a:cubicBezTo>
                <a:cubicBezTo>
                  <a:pt x="3938" y="12176"/>
                  <a:pt x="3972" y="12152"/>
                  <a:pt x="3984" y="12115"/>
                </a:cubicBezTo>
                <a:cubicBezTo>
                  <a:pt x="3990" y="12093"/>
                  <a:pt x="3992" y="12070"/>
                  <a:pt x="3995" y="11986"/>
                </a:cubicBezTo>
                <a:lnTo>
                  <a:pt x="4182" y="11986"/>
                </a:lnTo>
                <a:cubicBezTo>
                  <a:pt x="4182" y="12101"/>
                  <a:pt x="4180" y="12129"/>
                  <a:pt x="4161" y="12186"/>
                </a:cubicBezTo>
                <a:cubicBezTo>
                  <a:pt x="4125" y="12315"/>
                  <a:pt x="4017" y="12380"/>
                  <a:pt x="3841" y="12380"/>
                </a:cubicBezTo>
                <a:cubicBezTo>
                  <a:pt x="3612" y="12380"/>
                  <a:pt x="3501" y="12266"/>
                  <a:pt x="3501" y="12023"/>
                </a:cubicBezTo>
                <a:lnTo>
                  <a:pt x="3501" y="11478"/>
                </a:lnTo>
                <a:lnTo>
                  <a:pt x="3325" y="11478"/>
                </a:lnTo>
                <a:lnTo>
                  <a:pt x="3325" y="11281"/>
                </a:lnTo>
                <a:lnTo>
                  <a:pt x="3503" y="11281"/>
                </a:lnTo>
                <a:lnTo>
                  <a:pt x="3503" y="11064"/>
                </a:lnTo>
                <a:lnTo>
                  <a:pt x="3811" y="10958"/>
                </a:lnTo>
                <a:lnTo>
                  <a:pt x="3811" y="11283"/>
                </a:lnTo>
                <a:lnTo>
                  <a:pt x="4120" y="11283"/>
                </a:lnTo>
                <a:lnTo>
                  <a:pt x="4120" y="11478"/>
                </a:lnTo>
                <a:lnTo>
                  <a:pt x="3811" y="11478"/>
                </a:lnTo>
                <a:lnTo>
                  <a:pt x="3811" y="12040"/>
                </a:lnTo>
                <a:lnTo>
                  <a:pt x="3810" y="12041"/>
                </a:lnTo>
                <a:close/>
                <a:moveTo>
                  <a:pt x="4746" y="11531"/>
                </a:moveTo>
                <a:cubicBezTo>
                  <a:pt x="4771" y="11368"/>
                  <a:pt x="4910" y="11247"/>
                  <a:pt x="5075" y="11244"/>
                </a:cubicBezTo>
                <a:cubicBezTo>
                  <a:pt x="5117" y="11244"/>
                  <a:pt x="5142" y="11255"/>
                  <a:pt x="5171" y="11281"/>
                </a:cubicBezTo>
                <a:lnTo>
                  <a:pt x="5171" y="11545"/>
                </a:lnTo>
                <a:cubicBezTo>
                  <a:pt x="5126" y="11534"/>
                  <a:pt x="5101" y="11533"/>
                  <a:pt x="5067" y="11533"/>
                </a:cubicBezTo>
                <a:cubicBezTo>
                  <a:pt x="4985" y="11533"/>
                  <a:pt x="4917" y="11554"/>
                  <a:pt x="4862" y="11601"/>
                </a:cubicBezTo>
                <a:cubicBezTo>
                  <a:pt x="4794" y="11663"/>
                  <a:pt x="4764" y="11739"/>
                  <a:pt x="4764" y="11860"/>
                </a:cubicBezTo>
                <a:lnTo>
                  <a:pt x="4764" y="12155"/>
                </a:lnTo>
                <a:lnTo>
                  <a:pt x="4958" y="12155"/>
                </a:lnTo>
                <a:lnTo>
                  <a:pt x="4958" y="12351"/>
                </a:lnTo>
                <a:lnTo>
                  <a:pt x="4294" y="12351"/>
                </a:lnTo>
                <a:lnTo>
                  <a:pt x="4294" y="12155"/>
                </a:lnTo>
                <a:lnTo>
                  <a:pt x="4456" y="12155"/>
                </a:lnTo>
                <a:lnTo>
                  <a:pt x="4456" y="11478"/>
                </a:lnTo>
                <a:lnTo>
                  <a:pt x="4294" y="11478"/>
                </a:lnTo>
                <a:lnTo>
                  <a:pt x="4294" y="11283"/>
                </a:lnTo>
                <a:lnTo>
                  <a:pt x="4746" y="11283"/>
                </a:lnTo>
                <a:lnTo>
                  <a:pt x="4746" y="11533"/>
                </a:lnTo>
                <a:lnTo>
                  <a:pt x="4746" y="11531"/>
                </a:lnTo>
                <a:close/>
                <a:moveTo>
                  <a:pt x="6436" y="11814"/>
                </a:moveTo>
                <a:cubicBezTo>
                  <a:pt x="6436" y="12155"/>
                  <a:pt x="6201" y="12380"/>
                  <a:pt x="5844" y="12380"/>
                </a:cubicBezTo>
                <a:cubicBezTo>
                  <a:pt x="5476" y="12380"/>
                  <a:pt x="5244" y="12158"/>
                  <a:pt x="5244" y="11803"/>
                </a:cubicBezTo>
                <a:cubicBezTo>
                  <a:pt x="5244" y="11466"/>
                  <a:pt x="5481" y="11244"/>
                  <a:pt x="5839" y="11244"/>
                </a:cubicBezTo>
                <a:cubicBezTo>
                  <a:pt x="6204" y="11244"/>
                  <a:pt x="6436" y="11464"/>
                  <a:pt x="6436" y="11814"/>
                </a:cubicBezTo>
                <a:close/>
                <a:moveTo>
                  <a:pt x="5561" y="11806"/>
                </a:moveTo>
                <a:cubicBezTo>
                  <a:pt x="5561" y="12036"/>
                  <a:pt x="5669" y="12176"/>
                  <a:pt x="5840" y="12176"/>
                </a:cubicBezTo>
                <a:cubicBezTo>
                  <a:pt x="6017" y="12176"/>
                  <a:pt x="6119" y="12043"/>
                  <a:pt x="6119" y="11804"/>
                </a:cubicBezTo>
                <a:cubicBezTo>
                  <a:pt x="6119" y="11581"/>
                  <a:pt x="6015" y="11449"/>
                  <a:pt x="5841" y="11449"/>
                </a:cubicBezTo>
                <a:cubicBezTo>
                  <a:pt x="5670" y="11449"/>
                  <a:pt x="5562" y="11586"/>
                  <a:pt x="5562" y="11806"/>
                </a:cubicBezTo>
                <a:lnTo>
                  <a:pt x="5561" y="11806"/>
                </a:lnTo>
                <a:close/>
                <a:moveTo>
                  <a:pt x="6940" y="11514"/>
                </a:moveTo>
                <a:cubicBezTo>
                  <a:pt x="6959" y="11429"/>
                  <a:pt x="6982" y="11390"/>
                  <a:pt x="7049" y="11336"/>
                </a:cubicBezTo>
                <a:cubicBezTo>
                  <a:pt x="7124" y="11274"/>
                  <a:pt x="7217" y="11244"/>
                  <a:pt x="7339" y="11244"/>
                </a:cubicBezTo>
                <a:cubicBezTo>
                  <a:pt x="7654" y="11244"/>
                  <a:pt x="7830" y="11449"/>
                  <a:pt x="7830" y="11809"/>
                </a:cubicBezTo>
                <a:cubicBezTo>
                  <a:pt x="7830" y="12176"/>
                  <a:pt x="7650" y="12381"/>
                  <a:pt x="7330" y="12381"/>
                </a:cubicBezTo>
                <a:cubicBezTo>
                  <a:pt x="7142" y="12381"/>
                  <a:pt x="7017" y="12306"/>
                  <a:pt x="6959" y="12158"/>
                </a:cubicBezTo>
                <a:lnTo>
                  <a:pt x="6959" y="12548"/>
                </a:lnTo>
                <a:lnTo>
                  <a:pt x="7134" y="12548"/>
                </a:lnTo>
                <a:lnTo>
                  <a:pt x="7134" y="12744"/>
                </a:lnTo>
                <a:lnTo>
                  <a:pt x="6492" y="12744"/>
                </a:lnTo>
                <a:lnTo>
                  <a:pt x="6492" y="12548"/>
                </a:lnTo>
                <a:lnTo>
                  <a:pt x="6650" y="12548"/>
                </a:lnTo>
                <a:lnTo>
                  <a:pt x="6650" y="11478"/>
                </a:lnTo>
                <a:lnTo>
                  <a:pt x="6493" y="11478"/>
                </a:lnTo>
                <a:lnTo>
                  <a:pt x="6493" y="11283"/>
                </a:lnTo>
                <a:lnTo>
                  <a:pt x="6940" y="11283"/>
                </a:lnTo>
                <a:lnTo>
                  <a:pt x="6940" y="11513"/>
                </a:lnTo>
                <a:lnTo>
                  <a:pt x="6940" y="11514"/>
                </a:lnTo>
                <a:close/>
                <a:moveTo>
                  <a:pt x="6952" y="11809"/>
                </a:moveTo>
                <a:cubicBezTo>
                  <a:pt x="6952" y="12043"/>
                  <a:pt x="7055" y="12176"/>
                  <a:pt x="7237" y="12176"/>
                </a:cubicBezTo>
                <a:cubicBezTo>
                  <a:pt x="7415" y="12176"/>
                  <a:pt x="7512" y="12048"/>
                  <a:pt x="7512" y="11814"/>
                </a:cubicBezTo>
                <a:cubicBezTo>
                  <a:pt x="7512" y="11580"/>
                  <a:pt x="7415" y="11449"/>
                  <a:pt x="7244" y="11449"/>
                </a:cubicBezTo>
                <a:cubicBezTo>
                  <a:pt x="7062" y="11449"/>
                  <a:pt x="6951" y="11584"/>
                  <a:pt x="6951" y="11809"/>
                </a:cubicBezTo>
                <a:lnTo>
                  <a:pt x="6952" y="11809"/>
                </a:lnTo>
                <a:close/>
                <a:moveTo>
                  <a:pt x="9147" y="11814"/>
                </a:moveTo>
                <a:cubicBezTo>
                  <a:pt x="9147" y="12155"/>
                  <a:pt x="8914" y="12380"/>
                  <a:pt x="8556" y="12380"/>
                </a:cubicBezTo>
                <a:cubicBezTo>
                  <a:pt x="8189" y="12380"/>
                  <a:pt x="7956" y="12158"/>
                  <a:pt x="7956" y="11803"/>
                </a:cubicBezTo>
                <a:cubicBezTo>
                  <a:pt x="7956" y="11466"/>
                  <a:pt x="8194" y="11244"/>
                  <a:pt x="8551" y="11244"/>
                </a:cubicBezTo>
                <a:cubicBezTo>
                  <a:pt x="8916" y="11244"/>
                  <a:pt x="9148" y="11464"/>
                  <a:pt x="9147" y="11814"/>
                </a:cubicBezTo>
                <a:close/>
                <a:moveTo>
                  <a:pt x="8275" y="11806"/>
                </a:moveTo>
                <a:cubicBezTo>
                  <a:pt x="8275" y="12036"/>
                  <a:pt x="8380" y="12176"/>
                  <a:pt x="8551" y="12176"/>
                </a:cubicBezTo>
                <a:cubicBezTo>
                  <a:pt x="8729" y="12176"/>
                  <a:pt x="8830" y="12043"/>
                  <a:pt x="8830" y="11804"/>
                </a:cubicBezTo>
                <a:cubicBezTo>
                  <a:pt x="8830" y="11581"/>
                  <a:pt x="8727" y="11449"/>
                  <a:pt x="8554" y="11449"/>
                </a:cubicBezTo>
                <a:cubicBezTo>
                  <a:pt x="8382" y="11449"/>
                  <a:pt x="8275" y="11586"/>
                  <a:pt x="8275" y="11806"/>
                </a:cubicBezTo>
                <a:close/>
                <a:moveTo>
                  <a:pt x="9666" y="12156"/>
                </a:moveTo>
                <a:lnTo>
                  <a:pt x="9816" y="12156"/>
                </a:lnTo>
                <a:lnTo>
                  <a:pt x="9816" y="12350"/>
                </a:lnTo>
                <a:lnTo>
                  <a:pt x="9200" y="12350"/>
                </a:lnTo>
                <a:lnTo>
                  <a:pt x="9200" y="12154"/>
                </a:lnTo>
                <a:lnTo>
                  <a:pt x="9358" y="12154"/>
                </a:lnTo>
                <a:lnTo>
                  <a:pt x="9358" y="11013"/>
                </a:lnTo>
                <a:lnTo>
                  <a:pt x="9200" y="11013"/>
                </a:lnTo>
                <a:lnTo>
                  <a:pt x="9200" y="10818"/>
                </a:lnTo>
                <a:lnTo>
                  <a:pt x="9665" y="10818"/>
                </a:lnTo>
                <a:lnTo>
                  <a:pt x="9665" y="12155"/>
                </a:lnTo>
                <a:lnTo>
                  <a:pt x="9666" y="12156"/>
                </a:lnTo>
                <a:close/>
                <a:moveTo>
                  <a:pt x="10411" y="12156"/>
                </a:moveTo>
                <a:lnTo>
                  <a:pt x="10552" y="12156"/>
                </a:lnTo>
                <a:lnTo>
                  <a:pt x="10552" y="12350"/>
                </a:lnTo>
                <a:lnTo>
                  <a:pt x="9950" y="12350"/>
                </a:lnTo>
                <a:lnTo>
                  <a:pt x="9950" y="12154"/>
                </a:lnTo>
                <a:lnTo>
                  <a:pt x="10104" y="12154"/>
                </a:lnTo>
                <a:lnTo>
                  <a:pt x="10104" y="11476"/>
                </a:lnTo>
                <a:lnTo>
                  <a:pt x="9950" y="11476"/>
                </a:lnTo>
                <a:lnTo>
                  <a:pt x="9950" y="11281"/>
                </a:lnTo>
                <a:lnTo>
                  <a:pt x="10413" y="11281"/>
                </a:lnTo>
                <a:lnTo>
                  <a:pt x="10413" y="12154"/>
                </a:lnTo>
                <a:lnTo>
                  <a:pt x="10411" y="12156"/>
                </a:lnTo>
                <a:close/>
                <a:moveTo>
                  <a:pt x="10412" y="10819"/>
                </a:moveTo>
                <a:lnTo>
                  <a:pt x="10412" y="11104"/>
                </a:lnTo>
                <a:lnTo>
                  <a:pt x="10094" y="11104"/>
                </a:lnTo>
                <a:lnTo>
                  <a:pt x="10094" y="10819"/>
                </a:lnTo>
                <a:lnTo>
                  <a:pt x="10412" y="10819"/>
                </a:lnTo>
                <a:close/>
                <a:moveTo>
                  <a:pt x="11076" y="12041"/>
                </a:moveTo>
                <a:cubicBezTo>
                  <a:pt x="11076" y="12110"/>
                  <a:pt x="11079" y="12126"/>
                  <a:pt x="11096" y="12144"/>
                </a:cubicBezTo>
                <a:cubicBezTo>
                  <a:pt x="11113" y="12165"/>
                  <a:pt x="11139" y="12177"/>
                  <a:pt x="11166" y="12176"/>
                </a:cubicBezTo>
                <a:cubicBezTo>
                  <a:pt x="11205" y="12176"/>
                  <a:pt x="11239" y="12152"/>
                  <a:pt x="11250" y="12115"/>
                </a:cubicBezTo>
                <a:cubicBezTo>
                  <a:pt x="11256" y="12093"/>
                  <a:pt x="11259" y="12070"/>
                  <a:pt x="11261" y="11986"/>
                </a:cubicBezTo>
                <a:lnTo>
                  <a:pt x="11449" y="11986"/>
                </a:lnTo>
                <a:cubicBezTo>
                  <a:pt x="11449" y="12101"/>
                  <a:pt x="11446" y="12129"/>
                  <a:pt x="11428" y="12186"/>
                </a:cubicBezTo>
                <a:cubicBezTo>
                  <a:pt x="11391" y="12315"/>
                  <a:pt x="11284" y="12380"/>
                  <a:pt x="11107" y="12380"/>
                </a:cubicBezTo>
                <a:cubicBezTo>
                  <a:pt x="10879" y="12380"/>
                  <a:pt x="10767" y="12266"/>
                  <a:pt x="10767" y="12023"/>
                </a:cubicBezTo>
                <a:lnTo>
                  <a:pt x="10767" y="11478"/>
                </a:lnTo>
                <a:lnTo>
                  <a:pt x="10590" y="11478"/>
                </a:lnTo>
                <a:lnTo>
                  <a:pt x="10590" y="11281"/>
                </a:lnTo>
                <a:lnTo>
                  <a:pt x="10767" y="11281"/>
                </a:lnTo>
                <a:lnTo>
                  <a:pt x="10767" y="11064"/>
                </a:lnTo>
                <a:lnTo>
                  <a:pt x="11076" y="10958"/>
                </a:lnTo>
                <a:lnTo>
                  <a:pt x="11076" y="11283"/>
                </a:lnTo>
                <a:lnTo>
                  <a:pt x="11385" y="11283"/>
                </a:lnTo>
                <a:lnTo>
                  <a:pt x="11385" y="11478"/>
                </a:lnTo>
                <a:lnTo>
                  <a:pt x="11076" y="11478"/>
                </a:lnTo>
                <a:lnTo>
                  <a:pt x="11076" y="12040"/>
                </a:lnTo>
                <a:lnTo>
                  <a:pt x="11076" y="12041"/>
                </a:lnTo>
                <a:close/>
                <a:moveTo>
                  <a:pt x="11591" y="11606"/>
                </a:moveTo>
                <a:cubicBezTo>
                  <a:pt x="11600" y="11374"/>
                  <a:pt x="11778" y="11244"/>
                  <a:pt x="12089" y="11244"/>
                </a:cubicBezTo>
                <a:cubicBezTo>
                  <a:pt x="12441" y="11244"/>
                  <a:pt x="12598" y="11373"/>
                  <a:pt x="12598" y="11665"/>
                </a:cubicBezTo>
                <a:lnTo>
                  <a:pt x="12598" y="12155"/>
                </a:lnTo>
                <a:lnTo>
                  <a:pt x="12755" y="12155"/>
                </a:lnTo>
                <a:lnTo>
                  <a:pt x="12755" y="12351"/>
                </a:lnTo>
                <a:lnTo>
                  <a:pt x="12334" y="12351"/>
                </a:lnTo>
                <a:lnTo>
                  <a:pt x="12334" y="12155"/>
                </a:lnTo>
                <a:cubicBezTo>
                  <a:pt x="12253" y="12315"/>
                  <a:pt x="12140" y="12380"/>
                  <a:pt x="11944" y="12380"/>
                </a:cubicBezTo>
                <a:cubicBezTo>
                  <a:pt x="11694" y="12380"/>
                  <a:pt x="11546" y="12255"/>
                  <a:pt x="11546" y="12045"/>
                </a:cubicBezTo>
                <a:cubicBezTo>
                  <a:pt x="11546" y="11910"/>
                  <a:pt x="11615" y="11804"/>
                  <a:pt x="11744" y="11745"/>
                </a:cubicBezTo>
                <a:cubicBezTo>
                  <a:pt x="11825" y="11708"/>
                  <a:pt x="11951" y="11689"/>
                  <a:pt x="12135" y="11689"/>
                </a:cubicBezTo>
                <a:cubicBezTo>
                  <a:pt x="12190" y="11689"/>
                  <a:pt x="12216" y="11689"/>
                  <a:pt x="12314" y="11694"/>
                </a:cubicBezTo>
                <a:cubicBezTo>
                  <a:pt x="12311" y="11581"/>
                  <a:pt x="12306" y="11553"/>
                  <a:pt x="12284" y="11519"/>
                </a:cubicBezTo>
                <a:cubicBezTo>
                  <a:pt x="12247" y="11471"/>
                  <a:pt x="12191" y="11449"/>
                  <a:pt x="12096" y="11449"/>
                </a:cubicBezTo>
                <a:cubicBezTo>
                  <a:pt x="11962" y="11449"/>
                  <a:pt x="11895" y="11499"/>
                  <a:pt x="11886" y="11606"/>
                </a:cubicBezTo>
                <a:lnTo>
                  <a:pt x="11591" y="11606"/>
                </a:lnTo>
                <a:close/>
                <a:moveTo>
                  <a:pt x="12219" y="11856"/>
                </a:moveTo>
                <a:cubicBezTo>
                  <a:pt x="12100" y="11856"/>
                  <a:pt x="12030" y="11863"/>
                  <a:pt x="11969" y="11881"/>
                </a:cubicBezTo>
                <a:cubicBezTo>
                  <a:pt x="11888" y="11906"/>
                  <a:pt x="11840" y="11960"/>
                  <a:pt x="11840" y="12030"/>
                </a:cubicBezTo>
                <a:cubicBezTo>
                  <a:pt x="11840" y="12120"/>
                  <a:pt x="11910" y="12176"/>
                  <a:pt x="12023" y="12176"/>
                </a:cubicBezTo>
                <a:cubicBezTo>
                  <a:pt x="12208" y="12176"/>
                  <a:pt x="12295" y="12079"/>
                  <a:pt x="12318" y="11859"/>
                </a:cubicBezTo>
                <a:cubicBezTo>
                  <a:pt x="12275" y="11856"/>
                  <a:pt x="12255" y="11856"/>
                  <a:pt x="12219" y="11856"/>
                </a:cubicBezTo>
                <a:close/>
                <a:moveTo>
                  <a:pt x="13315" y="11499"/>
                </a:moveTo>
                <a:cubicBezTo>
                  <a:pt x="13360" y="11336"/>
                  <a:pt x="13495" y="11244"/>
                  <a:pt x="13695" y="11244"/>
                </a:cubicBezTo>
                <a:cubicBezTo>
                  <a:pt x="13939" y="11244"/>
                  <a:pt x="14076" y="11369"/>
                  <a:pt x="14076" y="11594"/>
                </a:cubicBezTo>
                <a:lnTo>
                  <a:pt x="14076" y="12156"/>
                </a:lnTo>
                <a:lnTo>
                  <a:pt x="14226" y="12156"/>
                </a:lnTo>
                <a:lnTo>
                  <a:pt x="14226" y="12350"/>
                </a:lnTo>
                <a:lnTo>
                  <a:pt x="13625" y="12350"/>
                </a:lnTo>
                <a:lnTo>
                  <a:pt x="13625" y="12154"/>
                </a:lnTo>
                <a:lnTo>
                  <a:pt x="13769" y="12154"/>
                </a:lnTo>
                <a:lnTo>
                  <a:pt x="13769" y="11678"/>
                </a:lnTo>
                <a:cubicBezTo>
                  <a:pt x="13769" y="11521"/>
                  <a:pt x="13706" y="11448"/>
                  <a:pt x="13570" y="11448"/>
                </a:cubicBezTo>
                <a:cubicBezTo>
                  <a:pt x="13429" y="11448"/>
                  <a:pt x="13339" y="11555"/>
                  <a:pt x="13339" y="11729"/>
                </a:cubicBezTo>
                <a:lnTo>
                  <a:pt x="13339" y="12154"/>
                </a:lnTo>
                <a:lnTo>
                  <a:pt x="13482" y="12154"/>
                </a:lnTo>
                <a:lnTo>
                  <a:pt x="13482" y="12350"/>
                </a:lnTo>
                <a:lnTo>
                  <a:pt x="12870" y="12350"/>
                </a:lnTo>
                <a:lnTo>
                  <a:pt x="12870" y="12154"/>
                </a:lnTo>
                <a:lnTo>
                  <a:pt x="13030" y="12154"/>
                </a:lnTo>
                <a:lnTo>
                  <a:pt x="13030" y="11476"/>
                </a:lnTo>
                <a:lnTo>
                  <a:pt x="12870" y="11476"/>
                </a:lnTo>
                <a:lnTo>
                  <a:pt x="12870" y="11281"/>
                </a:lnTo>
                <a:lnTo>
                  <a:pt x="13316" y="11281"/>
                </a:lnTo>
                <a:lnTo>
                  <a:pt x="13316" y="11497"/>
                </a:lnTo>
                <a:lnTo>
                  <a:pt x="13315" y="11499"/>
                </a:lnTo>
                <a:close/>
                <a:moveTo>
                  <a:pt x="1144" y="8950"/>
                </a:moveTo>
                <a:lnTo>
                  <a:pt x="1144" y="10043"/>
                </a:lnTo>
                <a:lnTo>
                  <a:pt x="1325" y="10043"/>
                </a:lnTo>
                <a:lnTo>
                  <a:pt x="1325" y="10248"/>
                </a:lnTo>
                <a:lnTo>
                  <a:pt x="703" y="10248"/>
                </a:lnTo>
                <a:lnTo>
                  <a:pt x="703" y="10043"/>
                </a:lnTo>
                <a:lnTo>
                  <a:pt x="888" y="10043"/>
                </a:lnTo>
                <a:lnTo>
                  <a:pt x="888" y="8950"/>
                </a:lnTo>
                <a:lnTo>
                  <a:pt x="703" y="8950"/>
                </a:lnTo>
                <a:lnTo>
                  <a:pt x="703" y="8745"/>
                </a:lnTo>
                <a:lnTo>
                  <a:pt x="1385" y="8745"/>
                </a:lnTo>
                <a:lnTo>
                  <a:pt x="1628" y="9515"/>
                </a:lnTo>
                <a:cubicBezTo>
                  <a:pt x="1684" y="9696"/>
                  <a:pt x="1703" y="9768"/>
                  <a:pt x="1734" y="9940"/>
                </a:cubicBezTo>
                <a:cubicBezTo>
                  <a:pt x="1746" y="9869"/>
                  <a:pt x="1756" y="9818"/>
                  <a:pt x="1763" y="9793"/>
                </a:cubicBezTo>
                <a:lnTo>
                  <a:pt x="1850" y="9503"/>
                </a:lnTo>
                <a:lnTo>
                  <a:pt x="2085" y="8745"/>
                </a:lnTo>
                <a:lnTo>
                  <a:pt x="2765" y="8745"/>
                </a:lnTo>
                <a:lnTo>
                  <a:pt x="2765" y="8950"/>
                </a:lnTo>
                <a:lnTo>
                  <a:pt x="2578" y="8950"/>
                </a:lnTo>
                <a:lnTo>
                  <a:pt x="2578" y="10043"/>
                </a:lnTo>
                <a:lnTo>
                  <a:pt x="2765" y="10043"/>
                </a:lnTo>
                <a:lnTo>
                  <a:pt x="2765" y="10248"/>
                </a:lnTo>
                <a:lnTo>
                  <a:pt x="2105" y="10248"/>
                </a:lnTo>
                <a:lnTo>
                  <a:pt x="2105" y="10043"/>
                </a:lnTo>
                <a:lnTo>
                  <a:pt x="2283" y="10043"/>
                </a:lnTo>
                <a:lnTo>
                  <a:pt x="2283" y="8950"/>
                </a:lnTo>
                <a:lnTo>
                  <a:pt x="1851" y="10250"/>
                </a:lnTo>
                <a:lnTo>
                  <a:pt x="1569" y="10250"/>
                </a:lnTo>
                <a:lnTo>
                  <a:pt x="1144" y="8950"/>
                </a:lnTo>
                <a:close/>
                <a:moveTo>
                  <a:pt x="2913" y="9504"/>
                </a:moveTo>
                <a:cubicBezTo>
                  <a:pt x="2921" y="9271"/>
                  <a:pt x="3100" y="9141"/>
                  <a:pt x="3410" y="9141"/>
                </a:cubicBezTo>
                <a:cubicBezTo>
                  <a:pt x="3764" y="9141"/>
                  <a:pt x="3919" y="9269"/>
                  <a:pt x="3919" y="9563"/>
                </a:cubicBezTo>
                <a:lnTo>
                  <a:pt x="3919" y="10053"/>
                </a:lnTo>
                <a:lnTo>
                  <a:pt x="4076" y="10053"/>
                </a:lnTo>
                <a:lnTo>
                  <a:pt x="4076" y="10250"/>
                </a:lnTo>
                <a:lnTo>
                  <a:pt x="3655" y="10250"/>
                </a:lnTo>
                <a:lnTo>
                  <a:pt x="3655" y="10054"/>
                </a:lnTo>
                <a:cubicBezTo>
                  <a:pt x="3575" y="10214"/>
                  <a:pt x="3461" y="10279"/>
                  <a:pt x="3266" y="10279"/>
                </a:cubicBezTo>
                <a:cubicBezTo>
                  <a:pt x="3016" y="10279"/>
                  <a:pt x="2866" y="10154"/>
                  <a:pt x="2866" y="9944"/>
                </a:cubicBezTo>
                <a:cubicBezTo>
                  <a:pt x="2866" y="9809"/>
                  <a:pt x="2938" y="9703"/>
                  <a:pt x="3066" y="9644"/>
                </a:cubicBezTo>
                <a:cubicBezTo>
                  <a:pt x="3146" y="9606"/>
                  <a:pt x="3273" y="9588"/>
                  <a:pt x="3458" y="9588"/>
                </a:cubicBezTo>
                <a:cubicBezTo>
                  <a:pt x="3511" y="9588"/>
                  <a:pt x="3539" y="9588"/>
                  <a:pt x="3635" y="9593"/>
                </a:cubicBezTo>
                <a:cubicBezTo>
                  <a:pt x="3633" y="9480"/>
                  <a:pt x="3629" y="9450"/>
                  <a:pt x="3606" y="9418"/>
                </a:cubicBezTo>
                <a:cubicBezTo>
                  <a:pt x="3569" y="9369"/>
                  <a:pt x="3514" y="9346"/>
                  <a:pt x="3419" y="9346"/>
                </a:cubicBezTo>
                <a:cubicBezTo>
                  <a:pt x="3284" y="9346"/>
                  <a:pt x="3216" y="9396"/>
                  <a:pt x="3206" y="9505"/>
                </a:cubicBezTo>
                <a:lnTo>
                  <a:pt x="2913" y="9505"/>
                </a:lnTo>
                <a:lnTo>
                  <a:pt x="2913" y="9504"/>
                </a:lnTo>
                <a:close/>
                <a:moveTo>
                  <a:pt x="3540" y="9754"/>
                </a:moveTo>
                <a:cubicBezTo>
                  <a:pt x="3421" y="9754"/>
                  <a:pt x="3353" y="9760"/>
                  <a:pt x="3290" y="9779"/>
                </a:cubicBezTo>
                <a:cubicBezTo>
                  <a:pt x="3210" y="9804"/>
                  <a:pt x="3163" y="9856"/>
                  <a:pt x="3163" y="9926"/>
                </a:cubicBezTo>
                <a:cubicBezTo>
                  <a:pt x="3163" y="10016"/>
                  <a:pt x="3233" y="10073"/>
                  <a:pt x="3345" y="10073"/>
                </a:cubicBezTo>
                <a:cubicBezTo>
                  <a:pt x="3529" y="10073"/>
                  <a:pt x="3618" y="9976"/>
                  <a:pt x="3640" y="9755"/>
                </a:cubicBezTo>
                <a:lnTo>
                  <a:pt x="3540" y="9754"/>
                </a:lnTo>
                <a:close/>
                <a:moveTo>
                  <a:pt x="4636" y="9395"/>
                </a:moveTo>
                <a:cubicBezTo>
                  <a:pt x="4681" y="9232"/>
                  <a:pt x="4816" y="9141"/>
                  <a:pt x="5018" y="9141"/>
                </a:cubicBezTo>
                <a:cubicBezTo>
                  <a:pt x="5260" y="9141"/>
                  <a:pt x="5397" y="9266"/>
                  <a:pt x="5397" y="9491"/>
                </a:cubicBezTo>
                <a:lnTo>
                  <a:pt x="5397" y="10054"/>
                </a:lnTo>
                <a:lnTo>
                  <a:pt x="5547" y="10054"/>
                </a:lnTo>
                <a:lnTo>
                  <a:pt x="5547" y="10249"/>
                </a:lnTo>
                <a:lnTo>
                  <a:pt x="4945" y="10249"/>
                </a:lnTo>
                <a:lnTo>
                  <a:pt x="4945" y="10053"/>
                </a:lnTo>
                <a:lnTo>
                  <a:pt x="5089" y="10053"/>
                </a:lnTo>
                <a:lnTo>
                  <a:pt x="5089" y="9575"/>
                </a:lnTo>
                <a:cubicBezTo>
                  <a:pt x="5089" y="9420"/>
                  <a:pt x="5026" y="9346"/>
                  <a:pt x="4891" y="9346"/>
                </a:cubicBezTo>
                <a:cubicBezTo>
                  <a:pt x="4749" y="9346"/>
                  <a:pt x="4659" y="9454"/>
                  <a:pt x="4659" y="9628"/>
                </a:cubicBezTo>
                <a:lnTo>
                  <a:pt x="4659" y="10053"/>
                </a:lnTo>
                <a:lnTo>
                  <a:pt x="4804" y="10053"/>
                </a:lnTo>
                <a:lnTo>
                  <a:pt x="4804" y="10250"/>
                </a:lnTo>
                <a:lnTo>
                  <a:pt x="4191" y="10250"/>
                </a:lnTo>
                <a:lnTo>
                  <a:pt x="4191" y="10054"/>
                </a:lnTo>
                <a:lnTo>
                  <a:pt x="4350" y="10054"/>
                </a:lnTo>
                <a:lnTo>
                  <a:pt x="4350" y="9375"/>
                </a:lnTo>
                <a:lnTo>
                  <a:pt x="4190" y="9375"/>
                </a:lnTo>
                <a:lnTo>
                  <a:pt x="4190" y="9179"/>
                </a:lnTo>
                <a:lnTo>
                  <a:pt x="4635" y="9179"/>
                </a:lnTo>
                <a:lnTo>
                  <a:pt x="4635" y="9395"/>
                </a:lnTo>
                <a:lnTo>
                  <a:pt x="4636" y="9395"/>
                </a:lnTo>
                <a:close/>
                <a:moveTo>
                  <a:pt x="6688" y="9880"/>
                </a:moveTo>
                <a:cubicBezTo>
                  <a:pt x="6688" y="9945"/>
                  <a:pt x="6683" y="9970"/>
                  <a:pt x="6663" y="10018"/>
                </a:cubicBezTo>
                <a:cubicBezTo>
                  <a:pt x="6595" y="10184"/>
                  <a:pt x="6421" y="10280"/>
                  <a:pt x="6190" y="10280"/>
                </a:cubicBezTo>
                <a:cubicBezTo>
                  <a:pt x="5835" y="10280"/>
                  <a:pt x="5614" y="10060"/>
                  <a:pt x="5614" y="9701"/>
                </a:cubicBezTo>
                <a:cubicBezTo>
                  <a:pt x="5614" y="9361"/>
                  <a:pt x="5816" y="9141"/>
                  <a:pt x="6126" y="9141"/>
                </a:cubicBezTo>
                <a:cubicBezTo>
                  <a:pt x="6285" y="9141"/>
                  <a:pt x="6406" y="9211"/>
                  <a:pt x="6451" y="9326"/>
                </a:cubicBezTo>
                <a:lnTo>
                  <a:pt x="6451" y="9179"/>
                </a:lnTo>
                <a:lnTo>
                  <a:pt x="6685" y="9179"/>
                </a:lnTo>
                <a:lnTo>
                  <a:pt x="6685" y="9591"/>
                </a:lnTo>
                <a:lnTo>
                  <a:pt x="6431" y="9591"/>
                </a:lnTo>
                <a:cubicBezTo>
                  <a:pt x="6418" y="9429"/>
                  <a:pt x="6339" y="9346"/>
                  <a:pt x="6196" y="9346"/>
                </a:cubicBezTo>
                <a:cubicBezTo>
                  <a:pt x="6030" y="9346"/>
                  <a:pt x="5931" y="9474"/>
                  <a:pt x="5931" y="9695"/>
                </a:cubicBezTo>
                <a:cubicBezTo>
                  <a:pt x="5931" y="9931"/>
                  <a:pt x="6035" y="10074"/>
                  <a:pt x="6206" y="10074"/>
                </a:cubicBezTo>
                <a:cubicBezTo>
                  <a:pt x="6331" y="10074"/>
                  <a:pt x="6399" y="10015"/>
                  <a:pt x="6431" y="9880"/>
                </a:cubicBezTo>
                <a:lnTo>
                  <a:pt x="6688" y="9880"/>
                </a:lnTo>
                <a:close/>
                <a:moveTo>
                  <a:pt x="7254" y="9366"/>
                </a:moveTo>
                <a:cubicBezTo>
                  <a:pt x="7297" y="9223"/>
                  <a:pt x="7429" y="9141"/>
                  <a:pt x="7615" y="9141"/>
                </a:cubicBezTo>
                <a:cubicBezTo>
                  <a:pt x="7851" y="9141"/>
                  <a:pt x="7995" y="9266"/>
                  <a:pt x="7995" y="9470"/>
                </a:cubicBezTo>
                <a:lnTo>
                  <a:pt x="7995" y="10053"/>
                </a:lnTo>
                <a:lnTo>
                  <a:pt x="8150" y="10053"/>
                </a:lnTo>
                <a:lnTo>
                  <a:pt x="8150" y="10250"/>
                </a:lnTo>
                <a:lnTo>
                  <a:pt x="7538" y="10250"/>
                </a:lnTo>
                <a:lnTo>
                  <a:pt x="7538" y="10054"/>
                </a:lnTo>
                <a:lnTo>
                  <a:pt x="7688" y="10054"/>
                </a:lnTo>
                <a:lnTo>
                  <a:pt x="7688" y="9585"/>
                </a:lnTo>
                <a:cubicBezTo>
                  <a:pt x="7688" y="9421"/>
                  <a:pt x="7629" y="9348"/>
                  <a:pt x="7499" y="9348"/>
                </a:cubicBezTo>
                <a:cubicBezTo>
                  <a:pt x="7339" y="9348"/>
                  <a:pt x="7254" y="9457"/>
                  <a:pt x="7254" y="9660"/>
                </a:cubicBezTo>
                <a:lnTo>
                  <a:pt x="7254" y="10054"/>
                </a:lnTo>
                <a:lnTo>
                  <a:pt x="7404" y="10054"/>
                </a:lnTo>
                <a:lnTo>
                  <a:pt x="7404" y="10250"/>
                </a:lnTo>
                <a:lnTo>
                  <a:pt x="6788" y="10250"/>
                </a:lnTo>
                <a:lnTo>
                  <a:pt x="6788" y="10054"/>
                </a:lnTo>
                <a:lnTo>
                  <a:pt x="6945" y="10054"/>
                </a:lnTo>
                <a:lnTo>
                  <a:pt x="6945" y="8913"/>
                </a:lnTo>
                <a:lnTo>
                  <a:pt x="6788" y="8913"/>
                </a:lnTo>
                <a:lnTo>
                  <a:pt x="6788" y="8716"/>
                </a:lnTo>
                <a:lnTo>
                  <a:pt x="7255" y="8716"/>
                </a:lnTo>
                <a:lnTo>
                  <a:pt x="7255" y="9366"/>
                </a:lnTo>
                <a:lnTo>
                  <a:pt x="7254" y="9366"/>
                </a:lnTo>
                <a:close/>
                <a:moveTo>
                  <a:pt x="9305" y="9925"/>
                </a:moveTo>
                <a:cubicBezTo>
                  <a:pt x="9288" y="9998"/>
                  <a:pt x="9252" y="10066"/>
                  <a:pt x="9201" y="10121"/>
                </a:cubicBezTo>
                <a:cubicBezTo>
                  <a:pt x="9111" y="10225"/>
                  <a:pt x="8973" y="10276"/>
                  <a:pt x="8781" y="10276"/>
                </a:cubicBezTo>
                <a:cubicBezTo>
                  <a:pt x="8428" y="10276"/>
                  <a:pt x="8211" y="10060"/>
                  <a:pt x="8211" y="9709"/>
                </a:cubicBezTo>
                <a:cubicBezTo>
                  <a:pt x="8211" y="9356"/>
                  <a:pt x="8424" y="9140"/>
                  <a:pt x="8770" y="9140"/>
                </a:cubicBezTo>
                <a:cubicBezTo>
                  <a:pt x="9136" y="9140"/>
                  <a:pt x="9320" y="9338"/>
                  <a:pt x="9320" y="9740"/>
                </a:cubicBezTo>
                <a:lnTo>
                  <a:pt x="9320" y="9788"/>
                </a:lnTo>
                <a:lnTo>
                  <a:pt x="8513" y="9788"/>
                </a:lnTo>
                <a:cubicBezTo>
                  <a:pt x="8525" y="9970"/>
                  <a:pt x="8621" y="10071"/>
                  <a:pt x="8785" y="10071"/>
                </a:cubicBezTo>
                <a:cubicBezTo>
                  <a:pt x="8910" y="10071"/>
                  <a:pt x="8990" y="10020"/>
                  <a:pt x="9018" y="9925"/>
                </a:cubicBezTo>
                <a:lnTo>
                  <a:pt x="9305" y="9925"/>
                </a:lnTo>
                <a:close/>
                <a:moveTo>
                  <a:pt x="9018" y="9608"/>
                </a:moveTo>
                <a:cubicBezTo>
                  <a:pt x="9010" y="9436"/>
                  <a:pt x="8925" y="9345"/>
                  <a:pt x="8774" y="9345"/>
                </a:cubicBezTo>
                <a:cubicBezTo>
                  <a:pt x="8625" y="9345"/>
                  <a:pt x="8536" y="9436"/>
                  <a:pt x="8520" y="9608"/>
                </a:cubicBezTo>
                <a:lnTo>
                  <a:pt x="9018" y="9608"/>
                </a:lnTo>
                <a:close/>
                <a:moveTo>
                  <a:pt x="10168" y="9178"/>
                </a:moveTo>
                <a:lnTo>
                  <a:pt x="10393" y="9178"/>
                </a:lnTo>
                <a:lnTo>
                  <a:pt x="10393" y="9538"/>
                </a:lnTo>
                <a:lnTo>
                  <a:pt x="10154" y="9538"/>
                </a:lnTo>
                <a:lnTo>
                  <a:pt x="10154" y="9521"/>
                </a:lnTo>
                <a:cubicBezTo>
                  <a:pt x="10154" y="9415"/>
                  <a:pt x="10066" y="9348"/>
                  <a:pt x="9932" y="9348"/>
                </a:cubicBezTo>
                <a:cubicBezTo>
                  <a:pt x="9815" y="9348"/>
                  <a:pt x="9745" y="9394"/>
                  <a:pt x="9745" y="9468"/>
                </a:cubicBezTo>
                <a:cubicBezTo>
                  <a:pt x="9745" y="9533"/>
                  <a:pt x="9786" y="9560"/>
                  <a:pt x="9924" y="9586"/>
                </a:cubicBezTo>
                <a:lnTo>
                  <a:pt x="10052" y="9609"/>
                </a:lnTo>
                <a:cubicBezTo>
                  <a:pt x="10292" y="9654"/>
                  <a:pt x="10412" y="9763"/>
                  <a:pt x="10412" y="9934"/>
                </a:cubicBezTo>
                <a:cubicBezTo>
                  <a:pt x="10412" y="10143"/>
                  <a:pt x="10252" y="10278"/>
                  <a:pt x="10002" y="10278"/>
                </a:cubicBezTo>
                <a:cubicBezTo>
                  <a:pt x="9837" y="10278"/>
                  <a:pt x="9739" y="10226"/>
                  <a:pt x="9680" y="10114"/>
                </a:cubicBezTo>
                <a:lnTo>
                  <a:pt x="9680" y="10249"/>
                </a:lnTo>
                <a:lnTo>
                  <a:pt x="9452" y="10249"/>
                </a:lnTo>
                <a:lnTo>
                  <a:pt x="9452" y="9878"/>
                </a:lnTo>
                <a:lnTo>
                  <a:pt x="9696" y="9878"/>
                </a:lnTo>
                <a:cubicBezTo>
                  <a:pt x="9705" y="10003"/>
                  <a:pt x="9789" y="10073"/>
                  <a:pt x="9927" y="10073"/>
                </a:cubicBezTo>
                <a:cubicBezTo>
                  <a:pt x="10045" y="10073"/>
                  <a:pt x="10126" y="10023"/>
                  <a:pt x="10126" y="9951"/>
                </a:cubicBezTo>
                <a:cubicBezTo>
                  <a:pt x="10126" y="9915"/>
                  <a:pt x="10106" y="9879"/>
                  <a:pt x="10074" y="9861"/>
                </a:cubicBezTo>
                <a:cubicBezTo>
                  <a:pt x="10025" y="9839"/>
                  <a:pt x="9972" y="9826"/>
                  <a:pt x="9919" y="9821"/>
                </a:cubicBezTo>
                <a:lnTo>
                  <a:pt x="9781" y="9796"/>
                </a:lnTo>
                <a:cubicBezTo>
                  <a:pt x="9559" y="9755"/>
                  <a:pt x="9460" y="9659"/>
                  <a:pt x="9460" y="9484"/>
                </a:cubicBezTo>
                <a:cubicBezTo>
                  <a:pt x="9460" y="9280"/>
                  <a:pt x="9624" y="9141"/>
                  <a:pt x="9860" y="9141"/>
                </a:cubicBezTo>
                <a:cubicBezTo>
                  <a:pt x="10011" y="9141"/>
                  <a:pt x="10097" y="9187"/>
                  <a:pt x="10166" y="9307"/>
                </a:cubicBezTo>
                <a:lnTo>
                  <a:pt x="10166" y="9179"/>
                </a:lnTo>
                <a:lnTo>
                  <a:pt x="10168" y="9178"/>
                </a:lnTo>
                <a:close/>
                <a:moveTo>
                  <a:pt x="10998" y="9936"/>
                </a:moveTo>
                <a:cubicBezTo>
                  <a:pt x="10998" y="10006"/>
                  <a:pt x="10999" y="10023"/>
                  <a:pt x="11018" y="10040"/>
                </a:cubicBezTo>
                <a:cubicBezTo>
                  <a:pt x="11035" y="10060"/>
                  <a:pt x="11061" y="10072"/>
                  <a:pt x="11088" y="10071"/>
                </a:cubicBezTo>
                <a:cubicBezTo>
                  <a:pt x="11125" y="10071"/>
                  <a:pt x="11158" y="10047"/>
                  <a:pt x="11170" y="10011"/>
                </a:cubicBezTo>
                <a:cubicBezTo>
                  <a:pt x="11178" y="9989"/>
                  <a:pt x="11179" y="9966"/>
                  <a:pt x="11183" y="9883"/>
                </a:cubicBezTo>
                <a:lnTo>
                  <a:pt x="11369" y="9883"/>
                </a:lnTo>
                <a:cubicBezTo>
                  <a:pt x="11369" y="9998"/>
                  <a:pt x="11366" y="10025"/>
                  <a:pt x="11349" y="10083"/>
                </a:cubicBezTo>
                <a:cubicBezTo>
                  <a:pt x="11311" y="10211"/>
                  <a:pt x="11204" y="10276"/>
                  <a:pt x="11029" y="10276"/>
                </a:cubicBezTo>
                <a:cubicBezTo>
                  <a:pt x="10799" y="10276"/>
                  <a:pt x="10689" y="10161"/>
                  <a:pt x="10689" y="9919"/>
                </a:cubicBezTo>
                <a:lnTo>
                  <a:pt x="10689" y="9375"/>
                </a:lnTo>
                <a:lnTo>
                  <a:pt x="10510" y="9375"/>
                </a:lnTo>
                <a:lnTo>
                  <a:pt x="10510" y="9179"/>
                </a:lnTo>
                <a:lnTo>
                  <a:pt x="10689" y="9179"/>
                </a:lnTo>
                <a:lnTo>
                  <a:pt x="10689" y="8963"/>
                </a:lnTo>
                <a:lnTo>
                  <a:pt x="10998" y="8856"/>
                </a:lnTo>
                <a:lnTo>
                  <a:pt x="10998" y="9181"/>
                </a:lnTo>
                <a:lnTo>
                  <a:pt x="11305" y="9181"/>
                </a:lnTo>
                <a:lnTo>
                  <a:pt x="11305" y="9375"/>
                </a:lnTo>
                <a:lnTo>
                  <a:pt x="10998" y="9375"/>
                </a:lnTo>
                <a:lnTo>
                  <a:pt x="10998" y="9938"/>
                </a:lnTo>
                <a:lnTo>
                  <a:pt x="10998" y="9936"/>
                </a:lnTo>
                <a:close/>
                <a:moveTo>
                  <a:pt x="12543" y="9925"/>
                </a:moveTo>
                <a:cubicBezTo>
                  <a:pt x="12525" y="9998"/>
                  <a:pt x="12490" y="10066"/>
                  <a:pt x="12439" y="10121"/>
                </a:cubicBezTo>
                <a:cubicBezTo>
                  <a:pt x="12349" y="10225"/>
                  <a:pt x="12209" y="10276"/>
                  <a:pt x="12018" y="10276"/>
                </a:cubicBezTo>
                <a:cubicBezTo>
                  <a:pt x="11664" y="10276"/>
                  <a:pt x="11449" y="10060"/>
                  <a:pt x="11449" y="9709"/>
                </a:cubicBezTo>
                <a:cubicBezTo>
                  <a:pt x="11449" y="9356"/>
                  <a:pt x="11660" y="9140"/>
                  <a:pt x="12006" y="9140"/>
                </a:cubicBezTo>
                <a:cubicBezTo>
                  <a:pt x="12374" y="9140"/>
                  <a:pt x="12556" y="9338"/>
                  <a:pt x="12556" y="9740"/>
                </a:cubicBezTo>
                <a:lnTo>
                  <a:pt x="12556" y="9788"/>
                </a:lnTo>
                <a:lnTo>
                  <a:pt x="11750" y="9788"/>
                </a:lnTo>
                <a:cubicBezTo>
                  <a:pt x="11761" y="9970"/>
                  <a:pt x="11858" y="10071"/>
                  <a:pt x="12023" y="10071"/>
                </a:cubicBezTo>
                <a:cubicBezTo>
                  <a:pt x="12146" y="10071"/>
                  <a:pt x="12228" y="10020"/>
                  <a:pt x="12254" y="9925"/>
                </a:cubicBezTo>
                <a:lnTo>
                  <a:pt x="12541" y="9925"/>
                </a:lnTo>
                <a:lnTo>
                  <a:pt x="12543" y="9925"/>
                </a:lnTo>
                <a:close/>
                <a:moveTo>
                  <a:pt x="12255" y="9608"/>
                </a:moveTo>
                <a:cubicBezTo>
                  <a:pt x="12248" y="9436"/>
                  <a:pt x="12163" y="9345"/>
                  <a:pt x="12011" y="9345"/>
                </a:cubicBezTo>
                <a:cubicBezTo>
                  <a:pt x="11861" y="9345"/>
                  <a:pt x="11773" y="9436"/>
                  <a:pt x="11756" y="9608"/>
                </a:cubicBezTo>
                <a:lnTo>
                  <a:pt x="12254" y="9608"/>
                </a:lnTo>
                <a:lnTo>
                  <a:pt x="12255" y="9608"/>
                </a:lnTo>
                <a:close/>
                <a:moveTo>
                  <a:pt x="13099" y="9428"/>
                </a:moveTo>
                <a:cubicBezTo>
                  <a:pt x="13124" y="9265"/>
                  <a:pt x="13262" y="9144"/>
                  <a:pt x="13426" y="9140"/>
                </a:cubicBezTo>
                <a:cubicBezTo>
                  <a:pt x="13470" y="9140"/>
                  <a:pt x="13494" y="9151"/>
                  <a:pt x="13524" y="9178"/>
                </a:cubicBezTo>
                <a:lnTo>
                  <a:pt x="13524" y="9441"/>
                </a:lnTo>
                <a:cubicBezTo>
                  <a:pt x="13479" y="9430"/>
                  <a:pt x="13454" y="9429"/>
                  <a:pt x="13420" y="9429"/>
                </a:cubicBezTo>
                <a:cubicBezTo>
                  <a:pt x="13336" y="9429"/>
                  <a:pt x="13270" y="9450"/>
                  <a:pt x="13215" y="9498"/>
                </a:cubicBezTo>
                <a:cubicBezTo>
                  <a:pt x="13145" y="9559"/>
                  <a:pt x="13115" y="9635"/>
                  <a:pt x="13115" y="9756"/>
                </a:cubicBezTo>
                <a:lnTo>
                  <a:pt x="13115" y="10051"/>
                </a:lnTo>
                <a:lnTo>
                  <a:pt x="13310" y="10051"/>
                </a:lnTo>
                <a:lnTo>
                  <a:pt x="13310" y="10250"/>
                </a:lnTo>
                <a:lnTo>
                  <a:pt x="12645" y="10250"/>
                </a:lnTo>
                <a:lnTo>
                  <a:pt x="12645" y="10054"/>
                </a:lnTo>
                <a:lnTo>
                  <a:pt x="12807" y="10054"/>
                </a:lnTo>
                <a:lnTo>
                  <a:pt x="12807" y="9375"/>
                </a:lnTo>
                <a:lnTo>
                  <a:pt x="12645" y="9375"/>
                </a:lnTo>
                <a:lnTo>
                  <a:pt x="12645" y="9179"/>
                </a:lnTo>
                <a:lnTo>
                  <a:pt x="13098" y="9179"/>
                </a:lnTo>
                <a:lnTo>
                  <a:pt x="13098" y="9429"/>
                </a:lnTo>
                <a:lnTo>
                  <a:pt x="13099" y="9428"/>
                </a:lnTo>
                <a:close/>
                <a:moveTo>
                  <a:pt x="3280" y="13838"/>
                </a:moveTo>
                <a:cubicBezTo>
                  <a:pt x="3280" y="14048"/>
                  <a:pt x="3259" y="14141"/>
                  <a:pt x="3178" y="14256"/>
                </a:cubicBezTo>
                <a:cubicBezTo>
                  <a:pt x="3062" y="14408"/>
                  <a:pt x="2879" y="14494"/>
                  <a:pt x="2689" y="14484"/>
                </a:cubicBezTo>
                <a:cubicBezTo>
                  <a:pt x="2476" y="14484"/>
                  <a:pt x="2314" y="14413"/>
                  <a:pt x="2206" y="14281"/>
                </a:cubicBezTo>
                <a:cubicBezTo>
                  <a:pt x="2128" y="14181"/>
                  <a:pt x="2094" y="14069"/>
                  <a:pt x="2094" y="13894"/>
                </a:cubicBezTo>
                <a:lnTo>
                  <a:pt x="2094" y="13100"/>
                </a:lnTo>
                <a:lnTo>
                  <a:pt x="1891" y="13100"/>
                </a:lnTo>
                <a:lnTo>
                  <a:pt x="1891" y="12951"/>
                </a:lnTo>
                <a:lnTo>
                  <a:pt x="2541" y="12951"/>
                </a:lnTo>
                <a:lnTo>
                  <a:pt x="2541" y="13101"/>
                </a:lnTo>
                <a:lnTo>
                  <a:pt x="2294" y="13101"/>
                </a:lnTo>
                <a:lnTo>
                  <a:pt x="2294" y="13914"/>
                </a:lnTo>
                <a:cubicBezTo>
                  <a:pt x="2294" y="14021"/>
                  <a:pt x="2315" y="14096"/>
                  <a:pt x="2364" y="14164"/>
                </a:cubicBezTo>
                <a:cubicBezTo>
                  <a:pt x="2443" y="14267"/>
                  <a:pt x="2568" y="14324"/>
                  <a:pt x="2698" y="14319"/>
                </a:cubicBezTo>
                <a:cubicBezTo>
                  <a:pt x="2953" y="14319"/>
                  <a:pt x="3101" y="14150"/>
                  <a:pt x="3101" y="13864"/>
                </a:cubicBezTo>
                <a:lnTo>
                  <a:pt x="3101" y="13101"/>
                </a:lnTo>
                <a:lnTo>
                  <a:pt x="2860" y="13101"/>
                </a:lnTo>
                <a:lnTo>
                  <a:pt x="2860" y="12951"/>
                </a:lnTo>
                <a:lnTo>
                  <a:pt x="3485" y="12951"/>
                </a:lnTo>
                <a:lnTo>
                  <a:pt x="3485" y="13101"/>
                </a:lnTo>
                <a:lnTo>
                  <a:pt x="3281" y="13101"/>
                </a:lnTo>
                <a:lnTo>
                  <a:pt x="3281" y="13839"/>
                </a:lnTo>
                <a:lnTo>
                  <a:pt x="3280" y="13838"/>
                </a:lnTo>
                <a:close/>
                <a:moveTo>
                  <a:pt x="3859" y="13608"/>
                </a:moveTo>
                <a:cubicBezTo>
                  <a:pt x="3900" y="13459"/>
                  <a:pt x="4033" y="13376"/>
                  <a:pt x="4224" y="13376"/>
                </a:cubicBezTo>
                <a:cubicBezTo>
                  <a:pt x="4468" y="13376"/>
                  <a:pt x="4603" y="13494"/>
                  <a:pt x="4603" y="13705"/>
                </a:cubicBezTo>
                <a:lnTo>
                  <a:pt x="4603" y="14314"/>
                </a:lnTo>
                <a:lnTo>
                  <a:pt x="4788" y="14314"/>
                </a:lnTo>
                <a:lnTo>
                  <a:pt x="4788" y="14453"/>
                </a:lnTo>
                <a:lnTo>
                  <a:pt x="4229" y="14453"/>
                </a:lnTo>
                <a:lnTo>
                  <a:pt x="4229" y="14314"/>
                </a:lnTo>
                <a:lnTo>
                  <a:pt x="4413" y="14314"/>
                </a:lnTo>
                <a:lnTo>
                  <a:pt x="4413" y="13770"/>
                </a:lnTo>
                <a:cubicBezTo>
                  <a:pt x="4413" y="13606"/>
                  <a:pt x="4330" y="13523"/>
                  <a:pt x="4165" y="13523"/>
                </a:cubicBezTo>
                <a:cubicBezTo>
                  <a:pt x="3982" y="13523"/>
                  <a:pt x="3867" y="13651"/>
                  <a:pt x="3867" y="13854"/>
                </a:cubicBezTo>
                <a:lnTo>
                  <a:pt x="3867" y="14314"/>
                </a:lnTo>
                <a:lnTo>
                  <a:pt x="4057" y="14314"/>
                </a:lnTo>
                <a:lnTo>
                  <a:pt x="4057" y="14453"/>
                </a:lnTo>
                <a:lnTo>
                  <a:pt x="3485" y="14453"/>
                </a:lnTo>
                <a:lnTo>
                  <a:pt x="3485" y="14314"/>
                </a:lnTo>
                <a:lnTo>
                  <a:pt x="3679" y="14314"/>
                </a:lnTo>
                <a:lnTo>
                  <a:pt x="3679" y="13543"/>
                </a:lnTo>
                <a:lnTo>
                  <a:pt x="3485" y="13543"/>
                </a:lnTo>
                <a:lnTo>
                  <a:pt x="3485" y="13403"/>
                </a:lnTo>
                <a:lnTo>
                  <a:pt x="3860" y="13403"/>
                </a:lnTo>
                <a:lnTo>
                  <a:pt x="3860" y="13608"/>
                </a:lnTo>
                <a:lnTo>
                  <a:pt x="3859" y="13608"/>
                </a:lnTo>
                <a:close/>
                <a:moveTo>
                  <a:pt x="5278" y="14314"/>
                </a:moveTo>
                <a:lnTo>
                  <a:pt x="5449" y="14314"/>
                </a:lnTo>
                <a:lnTo>
                  <a:pt x="5449" y="14453"/>
                </a:lnTo>
                <a:lnTo>
                  <a:pt x="4899" y="14453"/>
                </a:lnTo>
                <a:lnTo>
                  <a:pt x="4899" y="14314"/>
                </a:lnTo>
                <a:lnTo>
                  <a:pt x="5089" y="14314"/>
                </a:lnTo>
                <a:lnTo>
                  <a:pt x="5089" y="13543"/>
                </a:lnTo>
                <a:lnTo>
                  <a:pt x="4899" y="13543"/>
                </a:lnTo>
                <a:lnTo>
                  <a:pt x="4899" y="13403"/>
                </a:lnTo>
                <a:lnTo>
                  <a:pt x="5278" y="13403"/>
                </a:lnTo>
                <a:lnTo>
                  <a:pt x="5278" y="14313"/>
                </a:lnTo>
                <a:lnTo>
                  <a:pt x="5278" y="14314"/>
                </a:lnTo>
                <a:close/>
                <a:moveTo>
                  <a:pt x="5278" y="12951"/>
                </a:moveTo>
                <a:lnTo>
                  <a:pt x="5278" y="13155"/>
                </a:lnTo>
                <a:lnTo>
                  <a:pt x="5068" y="13155"/>
                </a:lnTo>
                <a:lnTo>
                  <a:pt x="5068" y="12950"/>
                </a:lnTo>
                <a:lnTo>
                  <a:pt x="5278" y="12950"/>
                </a:lnTo>
                <a:lnTo>
                  <a:pt x="5278" y="12951"/>
                </a:lnTo>
                <a:close/>
                <a:moveTo>
                  <a:pt x="6015" y="14169"/>
                </a:moveTo>
                <a:cubicBezTo>
                  <a:pt x="6041" y="14224"/>
                  <a:pt x="6056" y="14283"/>
                  <a:pt x="6061" y="14344"/>
                </a:cubicBezTo>
                <a:cubicBezTo>
                  <a:pt x="6073" y="14284"/>
                  <a:pt x="6076" y="14270"/>
                  <a:pt x="6098" y="14216"/>
                </a:cubicBezTo>
                <a:cubicBezTo>
                  <a:pt x="6101" y="14199"/>
                  <a:pt x="6124" y="14140"/>
                  <a:pt x="6188" y="13979"/>
                </a:cubicBezTo>
                <a:lnTo>
                  <a:pt x="6359" y="13543"/>
                </a:lnTo>
                <a:lnTo>
                  <a:pt x="6165" y="13543"/>
                </a:lnTo>
                <a:lnTo>
                  <a:pt x="6165" y="13403"/>
                </a:lnTo>
                <a:lnTo>
                  <a:pt x="6665" y="13403"/>
                </a:lnTo>
                <a:lnTo>
                  <a:pt x="6665" y="13543"/>
                </a:lnTo>
                <a:lnTo>
                  <a:pt x="6545" y="13543"/>
                </a:lnTo>
                <a:lnTo>
                  <a:pt x="6179" y="14453"/>
                </a:lnTo>
                <a:lnTo>
                  <a:pt x="5944" y="14453"/>
                </a:lnTo>
                <a:lnTo>
                  <a:pt x="5570" y="13543"/>
                </a:lnTo>
                <a:lnTo>
                  <a:pt x="5451" y="13543"/>
                </a:lnTo>
                <a:lnTo>
                  <a:pt x="5451" y="13403"/>
                </a:lnTo>
                <a:lnTo>
                  <a:pt x="5964" y="13403"/>
                </a:lnTo>
                <a:lnTo>
                  <a:pt x="5964" y="13543"/>
                </a:lnTo>
                <a:lnTo>
                  <a:pt x="5770" y="13543"/>
                </a:lnTo>
                <a:lnTo>
                  <a:pt x="5945" y="13980"/>
                </a:lnTo>
                <a:lnTo>
                  <a:pt x="6016" y="14169"/>
                </a:lnTo>
                <a:lnTo>
                  <a:pt x="6015" y="14169"/>
                </a:lnTo>
                <a:close/>
                <a:moveTo>
                  <a:pt x="7730" y="14129"/>
                </a:moveTo>
                <a:cubicBezTo>
                  <a:pt x="7721" y="14185"/>
                  <a:pt x="7703" y="14236"/>
                  <a:pt x="7669" y="14286"/>
                </a:cubicBezTo>
                <a:cubicBezTo>
                  <a:pt x="7581" y="14415"/>
                  <a:pt x="7436" y="14480"/>
                  <a:pt x="7234" y="14480"/>
                </a:cubicBezTo>
                <a:cubicBezTo>
                  <a:pt x="7015" y="14480"/>
                  <a:pt x="6876" y="14418"/>
                  <a:pt x="6775" y="14273"/>
                </a:cubicBezTo>
                <a:cubicBezTo>
                  <a:pt x="6709" y="14178"/>
                  <a:pt x="6678" y="14073"/>
                  <a:pt x="6678" y="13941"/>
                </a:cubicBezTo>
                <a:cubicBezTo>
                  <a:pt x="6678" y="13588"/>
                  <a:pt x="6883" y="13376"/>
                  <a:pt x="7223" y="13376"/>
                </a:cubicBezTo>
                <a:cubicBezTo>
                  <a:pt x="7489" y="13376"/>
                  <a:pt x="7658" y="13494"/>
                  <a:pt x="7719" y="13714"/>
                </a:cubicBezTo>
                <a:cubicBezTo>
                  <a:pt x="7741" y="13798"/>
                  <a:pt x="7750" y="13885"/>
                  <a:pt x="7745" y="13973"/>
                </a:cubicBezTo>
                <a:lnTo>
                  <a:pt x="6871" y="13973"/>
                </a:lnTo>
                <a:cubicBezTo>
                  <a:pt x="6878" y="14191"/>
                  <a:pt x="7021" y="14334"/>
                  <a:pt x="7243" y="14334"/>
                </a:cubicBezTo>
                <a:cubicBezTo>
                  <a:pt x="7410" y="14334"/>
                  <a:pt x="7530" y="14256"/>
                  <a:pt x="7559" y="14129"/>
                </a:cubicBezTo>
                <a:lnTo>
                  <a:pt x="7730" y="14129"/>
                </a:lnTo>
                <a:close/>
                <a:moveTo>
                  <a:pt x="7551" y="13834"/>
                </a:moveTo>
                <a:cubicBezTo>
                  <a:pt x="7540" y="13640"/>
                  <a:pt x="7419" y="13521"/>
                  <a:pt x="7225" y="13521"/>
                </a:cubicBezTo>
                <a:cubicBezTo>
                  <a:pt x="7031" y="13521"/>
                  <a:pt x="6905" y="13638"/>
                  <a:pt x="6878" y="13834"/>
                </a:cubicBezTo>
                <a:lnTo>
                  <a:pt x="7553" y="13834"/>
                </a:lnTo>
                <a:lnTo>
                  <a:pt x="7551" y="13834"/>
                </a:lnTo>
                <a:close/>
                <a:moveTo>
                  <a:pt x="8209" y="13638"/>
                </a:moveTo>
                <a:cubicBezTo>
                  <a:pt x="8231" y="13483"/>
                  <a:pt x="8364" y="13375"/>
                  <a:pt x="8543" y="13375"/>
                </a:cubicBezTo>
                <a:cubicBezTo>
                  <a:pt x="8574" y="13375"/>
                  <a:pt x="8599" y="13380"/>
                  <a:pt x="8630" y="13388"/>
                </a:cubicBezTo>
                <a:lnTo>
                  <a:pt x="8630" y="13556"/>
                </a:lnTo>
                <a:cubicBezTo>
                  <a:pt x="8593" y="13529"/>
                  <a:pt x="8571" y="13523"/>
                  <a:pt x="8526" y="13523"/>
                </a:cubicBezTo>
                <a:cubicBezTo>
                  <a:pt x="8445" y="13523"/>
                  <a:pt x="8369" y="13554"/>
                  <a:pt x="8314" y="13610"/>
                </a:cubicBezTo>
                <a:cubicBezTo>
                  <a:pt x="8248" y="13678"/>
                  <a:pt x="8215" y="13778"/>
                  <a:pt x="8215" y="13913"/>
                </a:cubicBezTo>
                <a:lnTo>
                  <a:pt x="8215" y="14313"/>
                </a:lnTo>
                <a:lnTo>
                  <a:pt x="8445" y="14313"/>
                </a:lnTo>
                <a:lnTo>
                  <a:pt x="8445" y="14453"/>
                </a:lnTo>
                <a:lnTo>
                  <a:pt x="7833" y="14453"/>
                </a:lnTo>
                <a:lnTo>
                  <a:pt x="7833" y="14314"/>
                </a:lnTo>
                <a:lnTo>
                  <a:pt x="8026" y="14314"/>
                </a:lnTo>
                <a:lnTo>
                  <a:pt x="8026" y="13543"/>
                </a:lnTo>
                <a:lnTo>
                  <a:pt x="7833" y="13543"/>
                </a:lnTo>
                <a:lnTo>
                  <a:pt x="7833" y="13404"/>
                </a:lnTo>
                <a:lnTo>
                  <a:pt x="8209" y="13404"/>
                </a:lnTo>
                <a:lnTo>
                  <a:pt x="8209" y="13638"/>
                </a:lnTo>
                <a:close/>
                <a:moveTo>
                  <a:pt x="9454" y="13403"/>
                </a:moveTo>
                <a:lnTo>
                  <a:pt x="9604" y="13403"/>
                </a:lnTo>
                <a:lnTo>
                  <a:pt x="9604" y="13745"/>
                </a:lnTo>
                <a:lnTo>
                  <a:pt x="9454" y="13745"/>
                </a:lnTo>
                <a:cubicBezTo>
                  <a:pt x="9454" y="13604"/>
                  <a:pt x="9349" y="13523"/>
                  <a:pt x="9164" y="13523"/>
                </a:cubicBezTo>
                <a:cubicBezTo>
                  <a:pt x="9014" y="13523"/>
                  <a:pt x="8914" y="13584"/>
                  <a:pt x="8914" y="13678"/>
                </a:cubicBezTo>
                <a:cubicBezTo>
                  <a:pt x="8914" y="13764"/>
                  <a:pt x="8959" y="13798"/>
                  <a:pt x="9103" y="13818"/>
                </a:cubicBezTo>
                <a:lnTo>
                  <a:pt x="9243" y="13838"/>
                </a:lnTo>
                <a:cubicBezTo>
                  <a:pt x="9386" y="13860"/>
                  <a:pt x="9455" y="13880"/>
                  <a:pt x="9513" y="13924"/>
                </a:cubicBezTo>
                <a:cubicBezTo>
                  <a:pt x="9580" y="13974"/>
                  <a:pt x="9619" y="14051"/>
                  <a:pt x="9619" y="14146"/>
                </a:cubicBezTo>
                <a:cubicBezTo>
                  <a:pt x="9619" y="14351"/>
                  <a:pt x="9456" y="14480"/>
                  <a:pt x="9198" y="14480"/>
                </a:cubicBezTo>
                <a:cubicBezTo>
                  <a:pt x="9023" y="14480"/>
                  <a:pt x="8925" y="14430"/>
                  <a:pt x="8860" y="14305"/>
                </a:cubicBezTo>
                <a:lnTo>
                  <a:pt x="8860" y="14453"/>
                </a:lnTo>
                <a:lnTo>
                  <a:pt x="8709" y="14453"/>
                </a:lnTo>
                <a:lnTo>
                  <a:pt x="8709" y="14090"/>
                </a:lnTo>
                <a:lnTo>
                  <a:pt x="8859" y="14090"/>
                </a:lnTo>
                <a:cubicBezTo>
                  <a:pt x="8866" y="14236"/>
                  <a:pt x="8988" y="14334"/>
                  <a:pt x="9159" y="14334"/>
                </a:cubicBezTo>
                <a:cubicBezTo>
                  <a:pt x="9315" y="14334"/>
                  <a:pt x="9423" y="14264"/>
                  <a:pt x="9423" y="14164"/>
                </a:cubicBezTo>
                <a:cubicBezTo>
                  <a:pt x="9423" y="14114"/>
                  <a:pt x="9403" y="14074"/>
                  <a:pt x="9366" y="14051"/>
                </a:cubicBezTo>
                <a:cubicBezTo>
                  <a:pt x="9333" y="14029"/>
                  <a:pt x="9285" y="14018"/>
                  <a:pt x="9181" y="14004"/>
                </a:cubicBezTo>
                <a:lnTo>
                  <a:pt x="9051" y="13989"/>
                </a:lnTo>
                <a:cubicBezTo>
                  <a:pt x="8923" y="13970"/>
                  <a:pt x="8851" y="13946"/>
                  <a:pt x="8799" y="13901"/>
                </a:cubicBezTo>
                <a:cubicBezTo>
                  <a:pt x="8744" y="13848"/>
                  <a:pt x="8714" y="13773"/>
                  <a:pt x="8718" y="13696"/>
                </a:cubicBezTo>
                <a:cubicBezTo>
                  <a:pt x="8718" y="13585"/>
                  <a:pt x="8763" y="13506"/>
                  <a:pt x="8855" y="13450"/>
                </a:cubicBezTo>
                <a:cubicBezTo>
                  <a:pt x="8936" y="13400"/>
                  <a:pt x="9029" y="13375"/>
                  <a:pt x="9139" y="13375"/>
                </a:cubicBezTo>
                <a:cubicBezTo>
                  <a:pt x="9299" y="13375"/>
                  <a:pt x="9391" y="13423"/>
                  <a:pt x="9454" y="13535"/>
                </a:cubicBezTo>
                <a:lnTo>
                  <a:pt x="9454" y="13403"/>
                </a:lnTo>
                <a:close/>
                <a:moveTo>
                  <a:pt x="10128" y="14314"/>
                </a:moveTo>
                <a:lnTo>
                  <a:pt x="10299" y="14314"/>
                </a:lnTo>
                <a:lnTo>
                  <a:pt x="10299" y="14453"/>
                </a:lnTo>
                <a:lnTo>
                  <a:pt x="9749" y="14453"/>
                </a:lnTo>
                <a:lnTo>
                  <a:pt x="9749" y="14314"/>
                </a:lnTo>
                <a:lnTo>
                  <a:pt x="9938" y="14314"/>
                </a:lnTo>
                <a:lnTo>
                  <a:pt x="9938" y="13543"/>
                </a:lnTo>
                <a:lnTo>
                  <a:pt x="9750" y="13543"/>
                </a:lnTo>
                <a:lnTo>
                  <a:pt x="9750" y="13403"/>
                </a:lnTo>
                <a:lnTo>
                  <a:pt x="10129" y="13403"/>
                </a:lnTo>
                <a:lnTo>
                  <a:pt x="10129" y="14313"/>
                </a:lnTo>
                <a:lnTo>
                  <a:pt x="10128" y="14314"/>
                </a:lnTo>
                <a:close/>
                <a:moveTo>
                  <a:pt x="10128" y="12951"/>
                </a:moveTo>
                <a:lnTo>
                  <a:pt x="10128" y="13155"/>
                </a:lnTo>
                <a:lnTo>
                  <a:pt x="9918" y="13155"/>
                </a:lnTo>
                <a:lnTo>
                  <a:pt x="9918" y="12950"/>
                </a:lnTo>
                <a:lnTo>
                  <a:pt x="10128" y="12950"/>
                </a:lnTo>
                <a:lnTo>
                  <a:pt x="10128" y="12951"/>
                </a:lnTo>
                <a:close/>
                <a:moveTo>
                  <a:pt x="10678" y="14163"/>
                </a:moveTo>
                <a:cubicBezTo>
                  <a:pt x="10678" y="14239"/>
                  <a:pt x="10683" y="14268"/>
                  <a:pt x="10705" y="14293"/>
                </a:cubicBezTo>
                <a:cubicBezTo>
                  <a:pt x="10723" y="14318"/>
                  <a:pt x="10759" y="14334"/>
                  <a:pt x="10795" y="14334"/>
                </a:cubicBezTo>
                <a:cubicBezTo>
                  <a:pt x="10848" y="14334"/>
                  <a:pt x="10885" y="14306"/>
                  <a:pt x="10901" y="14261"/>
                </a:cubicBezTo>
                <a:cubicBezTo>
                  <a:pt x="10910" y="14234"/>
                  <a:pt x="10914" y="14203"/>
                  <a:pt x="10916" y="14129"/>
                </a:cubicBezTo>
                <a:lnTo>
                  <a:pt x="11064" y="14129"/>
                </a:lnTo>
                <a:cubicBezTo>
                  <a:pt x="11064" y="14256"/>
                  <a:pt x="11054" y="14309"/>
                  <a:pt x="11020" y="14363"/>
                </a:cubicBezTo>
                <a:cubicBezTo>
                  <a:pt x="10969" y="14441"/>
                  <a:pt x="10885" y="14480"/>
                  <a:pt x="10766" y="14480"/>
                </a:cubicBezTo>
                <a:cubicBezTo>
                  <a:pt x="10688" y="14480"/>
                  <a:pt x="10624" y="14459"/>
                  <a:pt x="10576" y="14421"/>
                </a:cubicBezTo>
                <a:cubicBezTo>
                  <a:pt x="10511" y="14368"/>
                  <a:pt x="10489" y="14299"/>
                  <a:pt x="10489" y="14159"/>
                </a:cubicBezTo>
                <a:lnTo>
                  <a:pt x="10489" y="13543"/>
                </a:lnTo>
                <a:lnTo>
                  <a:pt x="10279" y="13543"/>
                </a:lnTo>
                <a:lnTo>
                  <a:pt x="10279" y="13403"/>
                </a:lnTo>
                <a:lnTo>
                  <a:pt x="10489" y="13403"/>
                </a:lnTo>
                <a:lnTo>
                  <a:pt x="10489" y="13171"/>
                </a:lnTo>
                <a:lnTo>
                  <a:pt x="10678" y="13104"/>
                </a:lnTo>
                <a:lnTo>
                  <a:pt x="10678" y="13404"/>
                </a:lnTo>
                <a:lnTo>
                  <a:pt x="11020" y="13404"/>
                </a:lnTo>
                <a:lnTo>
                  <a:pt x="11020" y="13543"/>
                </a:lnTo>
                <a:lnTo>
                  <a:pt x="10678" y="13543"/>
                </a:lnTo>
                <a:lnTo>
                  <a:pt x="10678" y="14163"/>
                </a:lnTo>
                <a:close/>
                <a:moveTo>
                  <a:pt x="11239" y="13543"/>
                </a:moveTo>
                <a:lnTo>
                  <a:pt x="11124" y="13543"/>
                </a:lnTo>
                <a:lnTo>
                  <a:pt x="11124" y="13403"/>
                </a:lnTo>
                <a:lnTo>
                  <a:pt x="11638" y="13403"/>
                </a:lnTo>
                <a:lnTo>
                  <a:pt x="11638" y="13543"/>
                </a:lnTo>
                <a:lnTo>
                  <a:pt x="11435" y="13543"/>
                </a:lnTo>
                <a:lnTo>
                  <a:pt x="11730" y="14218"/>
                </a:lnTo>
                <a:cubicBezTo>
                  <a:pt x="11739" y="14243"/>
                  <a:pt x="11741" y="14250"/>
                  <a:pt x="11748" y="14278"/>
                </a:cubicBezTo>
                <a:cubicBezTo>
                  <a:pt x="11750" y="14265"/>
                  <a:pt x="11753" y="14255"/>
                  <a:pt x="11755" y="14253"/>
                </a:cubicBezTo>
                <a:cubicBezTo>
                  <a:pt x="11755" y="14246"/>
                  <a:pt x="11759" y="14235"/>
                  <a:pt x="11766" y="14219"/>
                </a:cubicBezTo>
                <a:lnTo>
                  <a:pt x="12045" y="13544"/>
                </a:lnTo>
                <a:lnTo>
                  <a:pt x="11845" y="13544"/>
                </a:lnTo>
                <a:lnTo>
                  <a:pt x="11845" y="13404"/>
                </a:lnTo>
                <a:lnTo>
                  <a:pt x="12336" y="13404"/>
                </a:lnTo>
                <a:lnTo>
                  <a:pt x="12336" y="13543"/>
                </a:lnTo>
                <a:lnTo>
                  <a:pt x="12230" y="13543"/>
                </a:lnTo>
                <a:lnTo>
                  <a:pt x="11792" y="14555"/>
                </a:lnTo>
                <a:cubicBezTo>
                  <a:pt x="11727" y="14708"/>
                  <a:pt x="11687" y="14773"/>
                  <a:pt x="11644" y="14806"/>
                </a:cubicBezTo>
                <a:cubicBezTo>
                  <a:pt x="11585" y="14844"/>
                  <a:pt x="11516" y="14862"/>
                  <a:pt x="11446" y="14859"/>
                </a:cubicBezTo>
                <a:cubicBezTo>
                  <a:pt x="11396" y="14859"/>
                  <a:pt x="11346" y="14854"/>
                  <a:pt x="11309" y="14846"/>
                </a:cubicBezTo>
                <a:lnTo>
                  <a:pt x="11309" y="14703"/>
                </a:lnTo>
                <a:cubicBezTo>
                  <a:pt x="11334" y="14708"/>
                  <a:pt x="11384" y="14713"/>
                  <a:pt x="11416" y="14713"/>
                </a:cubicBezTo>
                <a:cubicBezTo>
                  <a:pt x="11460" y="14713"/>
                  <a:pt x="11491" y="14703"/>
                  <a:pt x="11518" y="14688"/>
                </a:cubicBezTo>
                <a:cubicBezTo>
                  <a:pt x="11548" y="14668"/>
                  <a:pt x="11555" y="14658"/>
                  <a:pt x="11593" y="14573"/>
                </a:cubicBezTo>
                <a:lnTo>
                  <a:pt x="11646" y="14455"/>
                </a:lnTo>
                <a:lnTo>
                  <a:pt x="11239" y="13543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8299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02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>
            <a:spLocks noEditPoints="1"/>
          </p:cNvSpPr>
          <p:nvPr/>
        </p:nvSpPr>
        <p:spPr bwMode="auto">
          <a:xfrm>
            <a:off x="4594225" y="1864519"/>
            <a:ext cx="2995613" cy="3128963"/>
          </a:xfrm>
          <a:custGeom>
            <a:avLst/>
            <a:gdLst>
              <a:gd name="T0" fmla="*/ 6995 w 14226"/>
              <a:gd name="T1" fmla="*/ 44 h 14862"/>
              <a:gd name="T2" fmla="*/ 5523 w 14226"/>
              <a:gd name="T3" fmla="*/ 6697 h 14862"/>
              <a:gd name="T4" fmla="*/ 9684 w 14226"/>
              <a:gd name="T5" fmla="*/ 2674 h 14862"/>
              <a:gd name="T6" fmla="*/ 7027 w 14226"/>
              <a:gd name="T7" fmla="*/ 2842 h 14862"/>
              <a:gd name="T8" fmla="*/ 4716 w 14226"/>
              <a:gd name="T9" fmla="*/ 4322 h 14862"/>
              <a:gd name="T10" fmla="*/ 8455 w 14226"/>
              <a:gd name="T11" fmla="*/ 6150 h 14862"/>
              <a:gd name="T12" fmla="*/ 0 w 14226"/>
              <a:gd name="T13" fmla="*/ 12146 h 14862"/>
              <a:gd name="T14" fmla="*/ 2063 w 14226"/>
              <a:gd name="T15" fmla="*/ 11055 h 14862"/>
              <a:gd name="T16" fmla="*/ 441 w 14226"/>
              <a:gd name="T17" fmla="*/ 11055 h 14862"/>
              <a:gd name="T18" fmla="*/ 3234 w 14226"/>
              <a:gd name="T19" fmla="*/ 12030 h 14862"/>
              <a:gd name="T20" fmla="*/ 4161 w 14226"/>
              <a:gd name="T21" fmla="*/ 12186 h 14862"/>
              <a:gd name="T22" fmla="*/ 3811 w 14226"/>
              <a:gd name="T23" fmla="*/ 11478 h 14862"/>
              <a:gd name="T24" fmla="*/ 4958 w 14226"/>
              <a:gd name="T25" fmla="*/ 12351 h 14862"/>
              <a:gd name="T26" fmla="*/ 5244 w 14226"/>
              <a:gd name="T27" fmla="*/ 11803 h 14862"/>
              <a:gd name="T28" fmla="*/ 7830 w 14226"/>
              <a:gd name="T29" fmla="*/ 11809 h 14862"/>
              <a:gd name="T30" fmla="*/ 6940 w 14226"/>
              <a:gd name="T31" fmla="*/ 11283 h 14862"/>
              <a:gd name="T32" fmla="*/ 8551 w 14226"/>
              <a:gd name="T33" fmla="*/ 11244 h 14862"/>
              <a:gd name="T34" fmla="*/ 9358 w 14226"/>
              <a:gd name="T35" fmla="*/ 12154 h 14862"/>
              <a:gd name="T36" fmla="*/ 10104 w 14226"/>
              <a:gd name="T37" fmla="*/ 12154 h 14862"/>
              <a:gd name="T38" fmla="*/ 11076 w 14226"/>
              <a:gd name="T39" fmla="*/ 12041 h 14862"/>
              <a:gd name="T40" fmla="*/ 10767 w 14226"/>
              <a:gd name="T41" fmla="*/ 11281 h 14862"/>
              <a:gd name="T42" fmla="*/ 12598 w 14226"/>
              <a:gd name="T43" fmla="*/ 12155 h 14862"/>
              <a:gd name="T44" fmla="*/ 11886 w 14226"/>
              <a:gd name="T45" fmla="*/ 11606 h 14862"/>
              <a:gd name="T46" fmla="*/ 14226 w 14226"/>
              <a:gd name="T47" fmla="*/ 12156 h 14862"/>
              <a:gd name="T48" fmla="*/ 12870 w 14226"/>
              <a:gd name="T49" fmla="*/ 12154 h 14862"/>
              <a:gd name="T50" fmla="*/ 703 w 14226"/>
              <a:gd name="T51" fmla="*/ 10248 h 14862"/>
              <a:gd name="T52" fmla="*/ 2765 w 14226"/>
              <a:gd name="T53" fmla="*/ 8745 h 14862"/>
              <a:gd name="T54" fmla="*/ 1144 w 14226"/>
              <a:gd name="T55" fmla="*/ 8950 h 14862"/>
              <a:gd name="T56" fmla="*/ 3458 w 14226"/>
              <a:gd name="T57" fmla="*/ 9588 h 14862"/>
              <a:gd name="T58" fmla="*/ 3540 w 14226"/>
              <a:gd name="T59" fmla="*/ 9754 h 14862"/>
              <a:gd name="T60" fmla="*/ 4659 w 14226"/>
              <a:gd name="T61" fmla="*/ 9628 h 14862"/>
              <a:gd name="T62" fmla="*/ 4636 w 14226"/>
              <a:gd name="T63" fmla="*/ 9395 h 14862"/>
              <a:gd name="T64" fmla="*/ 5931 w 14226"/>
              <a:gd name="T65" fmla="*/ 9695 h 14862"/>
              <a:gd name="T66" fmla="*/ 7688 w 14226"/>
              <a:gd name="T67" fmla="*/ 10054 h 14862"/>
              <a:gd name="T68" fmla="*/ 6788 w 14226"/>
              <a:gd name="T69" fmla="*/ 8716 h 14862"/>
              <a:gd name="T70" fmla="*/ 8785 w 14226"/>
              <a:gd name="T71" fmla="*/ 10071 h 14862"/>
              <a:gd name="T72" fmla="*/ 9932 w 14226"/>
              <a:gd name="T73" fmla="*/ 9348 h 14862"/>
              <a:gd name="T74" fmla="*/ 10126 w 14226"/>
              <a:gd name="T75" fmla="*/ 9951 h 14862"/>
              <a:gd name="T76" fmla="*/ 11170 w 14226"/>
              <a:gd name="T77" fmla="*/ 10011 h 14862"/>
              <a:gd name="T78" fmla="*/ 10998 w 14226"/>
              <a:gd name="T79" fmla="*/ 9181 h 14862"/>
              <a:gd name="T80" fmla="*/ 12556 w 14226"/>
              <a:gd name="T81" fmla="*/ 9788 h 14862"/>
              <a:gd name="T82" fmla="*/ 13426 w 14226"/>
              <a:gd name="T83" fmla="*/ 9140 h 14862"/>
              <a:gd name="T84" fmla="*/ 12807 w 14226"/>
              <a:gd name="T85" fmla="*/ 9375 h 14862"/>
              <a:gd name="T86" fmla="*/ 1891 w 14226"/>
              <a:gd name="T87" fmla="*/ 13100 h 14862"/>
              <a:gd name="T88" fmla="*/ 3485 w 14226"/>
              <a:gd name="T89" fmla="*/ 12951 h 14862"/>
              <a:gd name="T90" fmla="*/ 4229 w 14226"/>
              <a:gd name="T91" fmla="*/ 14314 h 14862"/>
              <a:gd name="T92" fmla="*/ 3485 w 14226"/>
              <a:gd name="T93" fmla="*/ 13543 h 14862"/>
              <a:gd name="T94" fmla="*/ 4899 w 14226"/>
              <a:gd name="T95" fmla="*/ 13543 h 14862"/>
              <a:gd name="T96" fmla="*/ 6061 w 14226"/>
              <a:gd name="T97" fmla="*/ 14344 h 14862"/>
              <a:gd name="T98" fmla="*/ 5451 w 14226"/>
              <a:gd name="T99" fmla="*/ 13543 h 14862"/>
              <a:gd name="T100" fmla="*/ 6678 w 14226"/>
              <a:gd name="T101" fmla="*/ 13941 h 14862"/>
              <a:gd name="T102" fmla="*/ 7551 w 14226"/>
              <a:gd name="T103" fmla="*/ 13834 h 14862"/>
              <a:gd name="T104" fmla="*/ 7833 w 14226"/>
              <a:gd name="T105" fmla="*/ 14314 h 14862"/>
              <a:gd name="T106" fmla="*/ 8914 w 14226"/>
              <a:gd name="T107" fmla="*/ 13678 h 14862"/>
              <a:gd name="T108" fmla="*/ 9423 w 14226"/>
              <a:gd name="T109" fmla="*/ 14164 h 14862"/>
              <a:gd name="T110" fmla="*/ 10299 w 14226"/>
              <a:gd name="T111" fmla="*/ 14453 h 14862"/>
              <a:gd name="T112" fmla="*/ 9918 w 14226"/>
              <a:gd name="T113" fmla="*/ 13155 h 14862"/>
              <a:gd name="T114" fmla="*/ 10576 w 14226"/>
              <a:gd name="T115" fmla="*/ 14421 h 14862"/>
              <a:gd name="T116" fmla="*/ 10678 w 14226"/>
              <a:gd name="T117" fmla="*/ 14163 h 14862"/>
              <a:gd name="T118" fmla="*/ 11845 w 14226"/>
              <a:gd name="T119" fmla="*/ 13544 h 14862"/>
              <a:gd name="T120" fmla="*/ 11593 w 14226"/>
              <a:gd name="T121" fmla="*/ 14573 h 14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4226" h="14862">
                <a:moveTo>
                  <a:pt x="10734" y="6113"/>
                </a:moveTo>
                <a:cubicBezTo>
                  <a:pt x="10700" y="5475"/>
                  <a:pt x="10593" y="4730"/>
                  <a:pt x="10109" y="4263"/>
                </a:cubicBezTo>
                <a:cubicBezTo>
                  <a:pt x="9948" y="4116"/>
                  <a:pt x="9743" y="4025"/>
                  <a:pt x="9526" y="4004"/>
                </a:cubicBezTo>
                <a:cubicBezTo>
                  <a:pt x="9339" y="3481"/>
                  <a:pt x="9779" y="2979"/>
                  <a:pt x="10134" y="2618"/>
                </a:cubicBezTo>
                <a:cubicBezTo>
                  <a:pt x="10243" y="2509"/>
                  <a:pt x="10356" y="2403"/>
                  <a:pt x="10474" y="2299"/>
                </a:cubicBezTo>
                <a:lnTo>
                  <a:pt x="10403" y="2175"/>
                </a:lnTo>
                <a:cubicBezTo>
                  <a:pt x="10255" y="2224"/>
                  <a:pt x="10106" y="2269"/>
                  <a:pt x="9956" y="2310"/>
                </a:cubicBezTo>
                <a:cubicBezTo>
                  <a:pt x="9466" y="2435"/>
                  <a:pt x="8809" y="2569"/>
                  <a:pt x="8454" y="2143"/>
                </a:cubicBezTo>
                <a:cubicBezTo>
                  <a:pt x="8541" y="1948"/>
                  <a:pt x="8568" y="1718"/>
                  <a:pt x="8519" y="1510"/>
                </a:cubicBezTo>
                <a:cubicBezTo>
                  <a:pt x="8356" y="859"/>
                  <a:pt x="7764" y="390"/>
                  <a:pt x="7231" y="44"/>
                </a:cubicBezTo>
                <a:cubicBezTo>
                  <a:pt x="7197" y="18"/>
                  <a:pt x="7155" y="3"/>
                  <a:pt x="7113" y="0"/>
                </a:cubicBezTo>
                <a:cubicBezTo>
                  <a:pt x="7070" y="3"/>
                  <a:pt x="7029" y="18"/>
                  <a:pt x="6995" y="44"/>
                </a:cubicBezTo>
                <a:cubicBezTo>
                  <a:pt x="6463" y="390"/>
                  <a:pt x="5869" y="859"/>
                  <a:pt x="5708" y="1510"/>
                </a:cubicBezTo>
                <a:cubicBezTo>
                  <a:pt x="5660" y="1723"/>
                  <a:pt x="5683" y="1945"/>
                  <a:pt x="5773" y="2144"/>
                </a:cubicBezTo>
                <a:cubicBezTo>
                  <a:pt x="5415" y="2568"/>
                  <a:pt x="4760" y="2436"/>
                  <a:pt x="4270" y="2310"/>
                </a:cubicBezTo>
                <a:cubicBezTo>
                  <a:pt x="4120" y="2269"/>
                  <a:pt x="3970" y="2224"/>
                  <a:pt x="3823" y="2175"/>
                </a:cubicBezTo>
                <a:lnTo>
                  <a:pt x="3751" y="2300"/>
                </a:lnTo>
                <a:cubicBezTo>
                  <a:pt x="3869" y="2404"/>
                  <a:pt x="3984" y="2510"/>
                  <a:pt x="4093" y="2619"/>
                </a:cubicBezTo>
                <a:cubicBezTo>
                  <a:pt x="4445" y="2980"/>
                  <a:pt x="4889" y="3481"/>
                  <a:pt x="4699" y="4004"/>
                </a:cubicBezTo>
                <a:cubicBezTo>
                  <a:pt x="4485" y="4025"/>
                  <a:pt x="4273" y="4116"/>
                  <a:pt x="4118" y="4264"/>
                </a:cubicBezTo>
                <a:cubicBezTo>
                  <a:pt x="3634" y="4731"/>
                  <a:pt x="3525" y="5476"/>
                  <a:pt x="3493" y="6113"/>
                </a:cubicBezTo>
                <a:cubicBezTo>
                  <a:pt x="3489" y="6154"/>
                  <a:pt x="3493" y="6200"/>
                  <a:pt x="3513" y="6235"/>
                </a:cubicBezTo>
                <a:cubicBezTo>
                  <a:pt x="3536" y="6270"/>
                  <a:pt x="3570" y="6298"/>
                  <a:pt x="3609" y="6315"/>
                </a:cubicBezTo>
                <a:cubicBezTo>
                  <a:pt x="4179" y="6604"/>
                  <a:pt x="4874" y="6883"/>
                  <a:pt x="5523" y="6697"/>
                </a:cubicBezTo>
                <a:cubicBezTo>
                  <a:pt x="5728" y="6635"/>
                  <a:pt x="5914" y="6497"/>
                  <a:pt x="6039" y="6322"/>
                </a:cubicBezTo>
                <a:cubicBezTo>
                  <a:pt x="6585" y="6422"/>
                  <a:pt x="6799" y="7054"/>
                  <a:pt x="6935" y="7543"/>
                </a:cubicBezTo>
                <a:cubicBezTo>
                  <a:pt x="6975" y="7690"/>
                  <a:pt x="7009" y="7843"/>
                  <a:pt x="7040" y="7996"/>
                </a:cubicBezTo>
                <a:lnTo>
                  <a:pt x="7185" y="7996"/>
                </a:lnTo>
                <a:cubicBezTo>
                  <a:pt x="7216" y="7843"/>
                  <a:pt x="7250" y="7690"/>
                  <a:pt x="7290" y="7541"/>
                </a:cubicBezTo>
                <a:cubicBezTo>
                  <a:pt x="7426" y="7055"/>
                  <a:pt x="7640" y="6420"/>
                  <a:pt x="8186" y="6324"/>
                </a:cubicBezTo>
                <a:cubicBezTo>
                  <a:pt x="8311" y="6499"/>
                  <a:pt x="8499" y="6636"/>
                  <a:pt x="8703" y="6699"/>
                </a:cubicBezTo>
                <a:cubicBezTo>
                  <a:pt x="9351" y="6883"/>
                  <a:pt x="10046" y="6604"/>
                  <a:pt x="10615" y="6315"/>
                </a:cubicBezTo>
                <a:cubicBezTo>
                  <a:pt x="10653" y="6296"/>
                  <a:pt x="10690" y="6271"/>
                  <a:pt x="10713" y="6235"/>
                </a:cubicBezTo>
                <a:cubicBezTo>
                  <a:pt x="10731" y="6197"/>
                  <a:pt x="10737" y="6154"/>
                  <a:pt x="10733" y="6113"/>
                </a:cubicBezTo>
                <a:lnTo>
                  <a:pt x="10734" y="6113"/>
                </a:lnTo>
                <a:close/>
                <a:moveTo>
                  <a:pt x="9684" y="2674"/>
                </a:moveTo>
                <a:cubicBezTo>
                  <a:pt x="9271" y="3056"/>
                  <a:pt x="8958" y="3624"/>
                  <a:pt x="9233" y="4147"/>
                </a:cubicBezTo>
                <a:cubicBezTo>
                  <a:pt x="8995" y="4422"/>
                  <a:pt x="8633" y="4460"/>
                  <a:pt x="8271" y="4418"/>
                </a:cubicBezTo>
                <a:cubicBezTo>
                  <a:pt x="7913" y="4355"/>
                  <a:pt x="7544" y="4197"/>
                  <a:pt x="7275" y="4063"/>
                </a:cubicBezTo>
                <a:cubicBezTo>
                  <a:pt x="7293" y="3764"/>
                  <a:pt x="7340" y="3365"/>
                  <a:pt x="7466" y="3025"/>
                </a:cubicBezTo>
                <a:cubicBezTo>
                  <a:pt x="7609" y="2690"/>
                  <a:pt x="7824" y="2393"/>
                  <a:pt x="8181" y="2328"/>
                </a:cubicBezTo>
                <a:cubicBezTo>
                  <a:pt x="8498" y="2828"/>
                  <a:pt x="9145" y="2839"/>
                  <a:pt x="9683" y="2674"/>
                </a:cubicBezTo>
                <a:lnTo>
                  <a:pt x="9684" y="2674"/>
                </a:lnTo>
                <a:close/>
                <a:moveTo>
                  <a:pt x="7113" y="346"/>
                </a:moveTo>
                <a:cubicBezTo>
                  <a:pt x="7626" y="684"/>
                  <a:pt x="8440" y="1343"/>
                  <a:pt x="8166" y="1999"/>
                </a:cubicBezTo>
                <a:cubicBezTo>
                  <a:pt x="7676" y="2016"/>
                  <a:pt x="7361" y="2399"/>
                  <a:pt x="7196" y="2842"/>
                </a:cubicBezTo>
                <a:cubicBezTo>
                  <a:pt x="7164" y="2920"/>
                  <a:pt x="7136" y="2999"/>
                  <a:pt x="7111" y="3080"/>
                </a:cubicBezTo>
                <a:cubicBezTo>
                  <a:pt x="7087" y="2999"/>
                  <a:pt x="7059" y="2920"/>
                  <a:pt x="7027" y="2842"/>
                </a:cubicBezTo>
                <a:cubicBezTo>
                  <a:pt x="6861" y="2399"/>
                  <a:pt x="6547" y="2017"/>
                  <a:pt x="6057" y="1999"/>
                </a:cubicBezTo>
                <a:cubicBezTo>
                  <a:pt x="5784" y="1342"/>
                  <a:pt x="6597" y="684"/>
                  <a:pt x="7113" y="346"/>
                </a:cubicBezTo>
                <a:close/>
                <a:moveTo>
                  <a:pt x="4544" y="2674"/>
                </a:moveTo>
                <a:cubicBezTo>
                  <a:pt x="5081" y="2839"/>
                  <a:pt x="5729" y="2826"/>
                  <a:pt x="6046" y="2326"/>
                </a:cubicBezTo>
                <a:cubicBezTo>
                  <a:pt x="6403" y="2394"/>
                  <a:pt x="6616" y="2689"/>
                  <a:pt x="6760" y="3024"/>
                </a:cubicBezTo>
                <a:cubicBezTo>
                  <a:pt x="6885" y="3365"/>
                  <a:pt x="6934" y="3764"/>
                  <a:pt x="6951" y="4063"/>
                </a:cubicBezTo>
                <a:cubicBezTo>
                  <a:pt x="6638" y="4227"/>
                  <a:pt x="6303" y="4347"/>
                  <a:pt x="5956" y="4418"/>
                </a:cubicBezTo>
                <a:cubicBezTo>
                  <a:pt x="5595" y="4460"/>
                  <a:pt x="5230" y="4424"/>
                  <a:pt x="4994" y="4146"/>
                </a:cubicBezTo>
                <a:cubicBezTo>
                  <a:pt x="5269" y="3623"/>
                  <a:pt x="4956" y="3056"/>
                  <a:pt x="4544" y="2674"/>
                </a:cubicBezTo>
                <a:close/>
                <a:moveTo>
                  <a:pt x="5771" y="6149"/>
                </a:moveTo>
                <a:cubicBezTo>
                  <a:pt x="5340" y="6714"/>
                  <a:pt x="4363" y="6339"/>
                  <a:pt x="3814" y="6061"/>
                </a:cubicBezTo>
                <a:cubicBezTo>
                  <a:pt x="3849" y="5449"/>
                  <a:pt x="4013" y="4414"/>
                  <a:pt x="4716" y="4322"/>
                </a:cubicBezTo>
                <a:cubicBezTo>
                  <a:pt x="4978" y="4737"/>
                  <a:pt x="5466" y="4819"/>
                  <a:pt x="5931" y="4741"/>
                </a:cubicBezTo>
                <a:cubicBezTo>
                  <a:pt x="6015" y="4730"/>
                  <a:pt x="6098" y="4716"/>
                  <a:pt x="6180" y="4696"/>
                </a:cubicBezTo>
                <a:cubicBezTo>
                  <a:pt x="6122" y="4757"/>
                  <a:pt x="6068" y="4821"/>
                  <a:pt x="6018" y="4886"/>
                </a:cubicBezTo>
                <a:cubicBezTo>
                  <a:pt x="5718" y="5251"/>
                  <a:pt x="5543" y="5715"/>
                  <a:pt x="5771" y="6149"/>
                </a:cubicBezTo>
                <a:close/>
                <a:moveTo>
                  <a:pt x="8164" y="5996"/>
                </a:moveTo>
                <a:cubicBezTo>
                  <a:pt x="7573" y="6021"/>
                  <a:pt x="7239" y="6576"/>
                  <a:pt x="7114" y="7124"/>
                </a:cubicBezTo>
                <a:cubicBezTo>
                  <a:pt x="6988" y="6575"/>
                  <a:pt x="6654" y="6020"/>
                  <a:pt x="6061" y="5996"/>
                </a:cubicBezTo>
                <a:cubicBezTo>
                  <a:pt x="5941" y="5654"/>
                  <a:pt x="6091" y="5321"/>
                  <a:pt x="6309" y="5029"/>
                </a:cubicBezTo>
                <a:cubicBezTo>
                  <a:pt x="6543" y="4764"/>
                  <a:pt x="6814" y="4533"/>
                  <a:pt x="7113" y="4344"/>
                </a:cubicBezTo>
                <a:cubicBezTo>
                  <a:pt x="7363" y="4509"/>
                  <a:pt x="7685" y="4749"/>
                  <a:pt x="7918" y="5029"/>
                </a:cubicBezTo>
                <a:cubicBezTo>
                  <a:pt x="8135" y="5320"/>
                  <a:pt x="8286" y="5654"/>
                  <a:pt x="8164" y="5996"/>
                </a:cubicBezTo>
                <a:close/>
                <a:moveTo>
                  <a:pt x="8455" y="6150"/>
                </a:moveTo>
                <a:cubicBezTo>
                  <a:pt x="8685" y="5715"/>
                  <a:pt x="8509" y="5250"/>
                  <a:pt x="8208" y="4885"/>
                </a:cubicBezTo>
                <a:cubicBezTo>
                  <a:pt x="8158" y="4820"/>
                  <a:pt x="8104" y="4756"/>
                  <a:pt x="8046" y="4696"/>
                </a:cubicBezTo>
                <a:cubicBezTo>
                  <a:pt x="8129" y="4716"/>
                  <a:pt x="8212" y="4731"/>
                  <a:pt x="8296" y="4741"/>
                </a:cubicBezTo>
                <a:cubicBezTo>
                  <a:pt x="8761" y="4819"/>
                  <a:pt x="9249" y="4738"/>
                  <a:pt x="9509" y="4323"/>
                </a:cubicBezTo>
                <a:cubicBezTo>
                  <a:pt x="10214" y="4414"/>
                  <a:pt x="10379" y="5448"/>
                  <a:pt x="10413" y="6063"/>
                </a:cubicBezTo>
                <a:cubicBezTo>
                  <a:pt x="9864" y="6338"/>
                  <a:pt x="8888" y="6713"/>
                  <a:pt x="8455" y="6150"/>
                </a:cubicBezTo>
                <a:close/>
                <a:moveTo>
                  <a:pt x="441" y="11055"/>
                </a:moveTo>
                <a:lnTo>
                  <a:pt x="441" y="12146"/>
                </a:lnTo>
                <a:lnTo>
                  <a:pt x="621" y="12146"/>
                </a:lnTo>
                <a:lnTo>
                  <a:pt x="621" y="12351"/>
                </a:lnTo>
                <a:lnTo>
                  <a:pt x="0" y="12351"/>
                </a:lnTo>
                <a:lnTo>
                  <a:pt x="0" y="12146"/>
                </a:lnTo>
                <a:lnTo>
                  <a:pt x="185" y="12146"/>
                </a:lnTo>
                <a:lnTo>
                  <a:pt x="185" y="11055"/>
                </a:lnTo>
                <a:lnTo>
                  <a:pt x="0" y="11055"/>
                </a:lnTo>
                <a:lnTo>
                  <a:pt x="0" y="10850"/>
                </a:lnTo>
                <a:lnTo>
                  <a:pt x="683" y="10850"/>
                </a:lnTo>
                <a:lnTo>
                  <a:pt x="925" y="11620"/>
                </a:lnTo>
                <a:cubicBezTo>
                  <a:pt x="981" y="11800"/>
                  <a:pt x="1000" y="11871"/>
                  <a:pt x="1031" y="12045"/>
                </a:cubicBezTo>
                <a:cubicBezTo>
                  <a:pt x="1044" y="11973"/>
                  <a:pt x="1054" y="11921"/>
                  <a:pt x="1060" y="11896"/>
                </a:cubicBezTo>
                <a:cubicBezTo>
                  <a:pt x="1068" y="11871"/>
                  <a:pt x="1098" y="11766"/>
                  <a:pt x="1148" y="11606"/>
                </a:cubicBezTo>
                <a:lnTo>
                  <a:pt x="1383" y="10850"/>
                </a:lnTo>
                <a:lnTo>
                  <a:pt x="2063" y="10850"/>
                </a:lnTo>
                <a:lnTo>
                  <a:pt x="2063" y="11055"/>
                </a:lnTo>
                <a:lnTo>
                  <a:pt x="1875" y="11055"/>
                </a:lnTo>
                <a:lnTo>
                  <a:pt x="1875" y="12146"/>
                </a:lnTo>
                <a:lnTo>
                  <a:pt x="2063" y="12146"/>
                </a:lnTo>
                <a:lnTo>
                  <a:pt x="2063" y="12351"/>
                </a:lnTo>
                <a:lnTo>
                  <a:pt x="1403" y="12351"/>
                </a:lnTo>
                <a:lnTo>
                  <a:pt x="1403" y="12146"/>
                </a:lnTo>
                <a:lnTo>
                  <a:pt x="1580" y="12146"/>
                </a:lnTo>
                <a:lnTo>
                  <a:pt x="1580" y="11055"/>
                </a:lnTo>
                <a:lnTo>
                  <a:pt x="1148" y="12350"/>
                </a:lnTo>
                <a:lnTo>
                  <a:pt x="866" y="12350"/>
                </a:lnTo>
                <a:lnTo>
                  <a:pt x="441" y="11054"/>
                </a:lnTo>
                <a:lnTo>
                  <a:pt x="441" y="11055"/>
                </a:lnTo>
                <a:close/>
                <a:moveTo>
                  <a:pt x="3234" y="12030"/>
                </a:moveTo>
                <a:cubicBezTo>
                  <a:pt x="3217" y="12103"/>
                  <a:pt x="3181" y="12170"/>
                  <a:pt x="3131" y="12225"/>
                </a:cubicBezTo>
                <a:cubicBezTo>
                  <a:pt x="3041" y="12329"/>
                  <a:pt x="2901" y="12380"/>
                  <a:pt x="2710" y="12380"/>
                </a:cubicBezTo>
                <a:cubicBezTo>
                  <a:pt x="2356" y="12380"/>
                  <a:pt x="2140" y="12165"/>
                  <a:pt x="2140" y="11814"/>
                </a:cubicBezTo>
                <a:cubicBezTo>
                  <a:pt x="2140" y="11460"/>
                  <a:pt x="2353" y="11244"/>
                  <a:pt x="2699" y="11244"/>
                </a:cubicBezTo>
                <a:cubicBezTo>
                  <a:pt x="3065" y="11244"/>
                  <a:pt x="3249" y="11441"/>
                  <a:pt x="3249" y="11844"/>
                </a:cubicBezTo>
                <a:lnTo>
                  <a:pt x="3249" y="11893"/>
                </a:lnTo>
                <a:lnTo>
                  <a:pt x="2443" y="11893"/>
                </a:lnTo>
                <a:cubicBezTo>
                  <a:pt x="2453" y="12074"/>
                  <a:pt x="2550" y="12175"/>
                  <a:pt x="2714" y="12175"/>
                </a:cubicBezTo>
                <a:cubicBezTo>
                  <a:pt x="2839" y="12175"/>
                  <a:pt x="2919" y="12125"/>
                  <a:pt x="2946" y="12029"/>
                </a:cubicBezTo>
                <a:lnTo>
                  <a:pt x="3234" y="12029"/>
                </a:lnTo>
                <a:lnTo>
                  <a:pt x="3234" y="12030"/>
                </a:lnTo>
                <a:close/>
                <a:moveTo>
                  <a:pt x="2946" y="11713"/>
                </a:moveTo>
                <a:cubicBezTo>
                  <a:pt x="2940" y="11541"/>
                  <a:pt x="2854" y="11449"/>
                  <a:pt x="2703" y="11449"/>
                </a:cubicBezTo>
                <a:cubicBezTo>
                  <a:pt x="2555" y="11449"/>
                  <a:pt x="2465" y="11541"/>
                  <a:pt x="2449" y="11711"/>
                </a:cubicBezTo>
                <a:lnTo>
                  <a:pt x="2946" y="11711"/>
                </a:lnTo>
                <a:lnTo>
                  <a:pt x="2946" y="11713"/>
                </a:lnTo>
                <a:close/>
                <a:moveTo>
                  <a:pt x="3810" y="12041"/>
                </a:moveTo>
                <a:cubicBezTo>
                  <a:pt x="3810" y="12110"/>
                  <a:pt x="3812" y="12126"/>
                  <a:pt x="3831" y="12144"/>
                </a:cubicBezTo>
                <a:cubicBezTo>
                  <a:pt x="3848" y="12164"/>
                  <a:pt x="3873" y="12176"/>
                  <a:pt x="3900" y="12176"/>
                </a:cubicBezTo>
                <a:cubicBezTo>
                  <a:pt x="3938" y="12176"/>
                  <a:pt x="3972" y="12152"/>
                  <a:pt x="3984" y="12115"/>
                </a:cubicBezTo>
                <a:cubicBezTo>
                  <a:pt x="3990" y="12093"/>
                  <a:pt x="3992" y="12070"/>
                  <a:pt x="3995" y="11986"/>
                </a:cubicBezTo>
                <a:lnTo>
                  <a:pt x="4182" y="11986"/>
                </a:lnTo>
                <a:cubicBezTo>
                  <a:pt x="4182" y="12101"/>
                  <a:pt x="4180" y="12129"/>
                  <a:pt x="4161" y="12186"/>
                </a:cubicBezTo>
                <a:cubicBezTo>
                  <a:pt x="4125" y="12315"/>
                  <a:pt x="4017" y="12380"/>
                  <a:pt x="3841" y="12380"/>
                </a:cubicBezTo>
                <a:cubicBezTo>
                  <a:pt x="3612" y="12380"/>
                  <a:pt x="3501" y="12266"/>
                  <a:pt x="3501" y="12023"/>
                </a:cubicBezTo>
                <a:lnTo>
                  <a:pt x="3501" y="11478"/>
                </a:lnTo>
                <a:lnTo>
                  <a:pt x="3325" y="11478"/>
                </a:lnTo>
                <a:lnTo>
                  <a:pt x="3325" y="11281"/>
                </a:lnTo>
                <a:lnTo>
                  <a:pt x="3503" y="11281"/>
                </a:lnTo>
                <a:lnTo>
                  <a:pt x="3503" y="11064"/>
                </a:lnTo>
                <a:lnTo>
                  <a:pt x="3811" y="10958"/>
                </a:lnTo>
                <a:lnTo>
                  <a:pt x="3811" y="11283"/>
                </a:lnTo>
                <a:lnTo>
                  <a:pt x="4120" y="11283"/>
                </a:lnTo>
                <a:lnTo>
                  <a:pt x="4120" y="11478"/>
                </a:lnTo>
                <a:lnTo>
                  <a:pt x="3811" y="11478"/>
                </a:lnTo>
                <a:lnTo>
                  <a:pt x="3811" y="12040"/>
                </a:lnTo>
                <a:lnTo>
                  <a:pt x="3810" y="12041"/>
                </a:lnTo>
                <a:close/>
                <a:moveTo>
                  <a:pt x="4746" y="11531"/>
                </a:moveTo>
                <a:cubicBezTo>
                  <a:pt x="4771" y="11368"/>
                  <a:pt x="4910" y="11247"/>
                  <a:pt x="5075" y="11244"/>
                </a:cubicBezTo>
                <a:cubicBezTo>
                  <a:pt x="5117" y="11244"/>
                  <a:pt x="5142" y="11255"/>
                  <a:pt x="5171" y="11281"/>
                </a:cubicBezTo>
                <a:lnTo>
                  <a:pt x="5171" y="11545"/>
                </a:lnTo>
                <a:cubicBezTo>
                  <a:pt x="5126" y="11534"/>
                  <a:pt x="5101" y="11533"/>
                  <a:pt x="5067" y="11533"/>
                </a:cubicBezTo>
                <a:cubicBezTo>
                  <a:pt x="4985" y="11533"/>
                  <a:pt x="4917" y="11554"/>
                  <a:pt x="4862" y="11601"/>
                </a:cubicBezTo>
                <a:cubicBezTo>
                  <a:pt x="4794" y="11663"/>
                  <a:pt x="4764" y="11739"/>
                  <a:pt x="4764" y="11860"/>
                </a:cubicBezTo>
                <a:lnTo>
                  <a:pt x="4764" y="12155"/>
                </a:lnTo>
                <a:lnTo>
                  <a:pt x="4958" y="12155"/>
                </a:lnTo>
                <a:lnTo>
                  <a:pt x="4958" y="12351"/>
                </a:lnTo>
                <a:lnTo>
                  <a:pt x="4294" y="12351"/>
                </a:lnTo>
                <a:lnTo>
                  <a:pt x="4294" y="12155"/>
                </a:lnTo>
                <a:lnTo>
                  <a:pt x="4456" y="12155"/>
                </a:lnTo>
                <a:lnTo>
                  <a:pt x="4456" y="11478"/>
                </a:lnTo>
                <a:lnTo>
                  <a:pt x="4294" y="11478"/>
                </a:lnTo>
                <a:lnTo>
                  <a:pt x="4294" y="11283"/>
                </a:lnTo>
                <a:lnTo>
                  <a:pt x="4746" y="11283"/>
                </a:lnTo>
                <a:lnTo>
                  <a:pt x="4746" y="11533"/>
                </a:lnTo>
                <a:lnTo>
                  <a:pt x="4746" y="11531"/>
                </a:lnTo>
                <a:close/>
                <a:moveTo>
                  <a:pt x="6436" y="11814"/>
                </a:moveTo>
                <a:cubicBezTo>
                  <a:pt x="6436" y="12155"/>
                  <a:pt x="6201" y="12380"/>
                  <a:pt x="5844" y="12380"/>
                </a:cubicBezTo>
                <a:cubicBezTo>
                  <a:pt x="5476" y="12380"/>
                  <a:pt x="5244" y="12158"/>
                  <a:pt x="5244" y="11803"/>
                </a:cubicBezTo>
                <a:cubicBezTo>
                  <a:pt x="5244" y="11466"/>
                  <a:pt x="5481" y="11244"/>
                  <a:pt x="5839" y="11244"/>
                </a:cubicBezTo>
                <a:cubicBezTo>
                  <a:pt x="6204" y="11244"/>
                  <a:pt x="6436" y="11464"/>
                  <a:pt x="6436" y="11814"/>
                </a:cubicBezTo>
                <a:close/>
                <a:moveTo>
                  <a:pt x="5561" y="11806"/>
                </a:moveTo>
                <a:cubicBezTo>
                  <a:pt x="5561" y="12036"/>
                  <a:pt x="5669" y="12176"/>
                  <a:pt x="5840" y="12176"/>
                </a:cubicBezTo>
                <a:cubicBezTo>
                  <a:pt x="6017" y="12176"/>
                  <a:pt x="6119" y="12043"/>
                  <a:pt x="6119" y="11804"/>
                </a:cubicBezTo>
                <a:cubicBezTo>
                  <a:pt x="6119" y="11581"/>
                  <a:pt x="6015" y="11449"/>
                  <a:pt x="5841" y="11449"/>
                </a:cubicBezTo>
                <a:cubicBezTo>
                  <a:pt x="5670" y="11449"/>
                  <a:pt x="5562" y="11586"/>
                  <a:pt x="5562" y="11806"/>
                </a:cubicBezTo>
                <a:lnTo>
                  <a:pt x="5561" y="11806"/>
                </a:lnTo>
                <a:close/>
                <a:moveTo>
                  <a:pt x="6940" y="11514"/>
                </a:moveTo>
                <a:cubicBezTo>
                  <a:pt x="6959" y="11429"/>
                  <a:pt x="6982" y="11390"/>
                  <a:pt x="7049" y="11336"/>
                </a:cubicBezTo>
                <a:cubicBezTo>
                  <a:pt x="7124" y="11274"/>
                  <a:pt x="7217" y="11244"/>
                  <a:pt x="7339" y="11244"/>
                </a:cubicBezTo>
                <a:cubicBezTo>
                  <a:pt x="7654" y="11244"/>
                  <a:pt x="7830" y="11449"/>
                  <a:pt x="7830" y="11809"/>
                </a:cubicBezTo>
                <a:cubicBezTo>
                  <a:pt x="7830" y="12176"/>
                  <a:pt x="7650" y="12381"/>
                  <a:pt x="7330" y="12381"/>
                </a:cubicBezTo>
                <a:cubicBezTo>
                  <a:pt x="7142" y="12381"/>
                  <a:pt x="7017" y="12306"/>
                  <a:pt x="6959" y="12158"/>
                </a:cubicBezTo>
                <a:lnTo>
                  <a:pt x="6959" y="12548"/>
                </a:lnTo>
                <a:lnTo>
                  <a:pt x="7134" y="12548"/>
                </a:lnTo>
                <a:lnTo>
                  <a:pt x="7134" y="12744"/>
                </a:lnTo>
                <a:lnTo>
                  <a:pt x="6492" y="12744"/>
                </a:lnTo>
                <a:lnTo>
                  <a:pt x="6492" y="12548"/>
                </a:lnTo>
                <a:lnTo>
                  <a:pt x="6650" y="12548"/>
                </a:lnTo>
                <a:lnTo>
                  <a:pt x="6650" y="11478"/>
                </a:lnTo>
                <a:lnTo>
                  <a:pt x="6493" y="11478"/>
                </a:lnTo>
                <a:lnTo>
                  <a:pt x="6493" y="11283"/>
                </a:lnTo>
                <a:lnTo>
                  <a:pt x="6940" y="11283"/>
                </a:lnTo>
                <a:lnTo>
                  <a:pt x="6940" y="11513"/>
                </a:lnTo>
                <a:lnTo>
                  <a:pt x="6940" y="11514"/>
                </a:lnTo>
                <a:close/>
                <a:moveTo>
                  <a:pt x="6952" y="11809"/>
                </a:moveTo>
                <a:cubicBezTo>
                  <a:pt x="6952" y="12043"/>
                  <a:pt x="7055" y="12176"/>
                  <a:pt x="7237" y="12176"/>
                </a:cubicBezTo>
                <a:cubicBezTo>
                  <a:pt x="7415" y="12176"/>
                  <a:pt x="7512" y="12048"/>
                  <a:pt x="7512" y="11814"/>
                </a:cubicBezTo>
                <a:cubicBezTo>
                  <a:pt x="7512" y="11580"/>
                  <a:pt x="7415" y="11449"/>
                  <a:pt x="7244" y="11449"/>
                </a:cubicBezTo>
                <a:cubicBezTo>
                  <a:pt x="7062" y="11449"/>
                  <a:pt x="6951" y="11584"/>
                  <a:pt x="6951" y="11809"/>
                </a:cubicBezTo>
                <a:lnTo>
                  <a:pt x="6952" y="11809"/>
                </a:lnTo>
                <a:close/>
                <a:moveTo>
                  <a:pt x="9147" y="11814"/>
                </a:moveTo>
                <a:cubicBezTo>
                  <a:pt x="9147" y="12155"/>
                  <a:pt x="8914" y="12380"/>
                  <a:pt x="8556" y="12380"/>
                </a:cubicBezTo>
                <a:cubicBezTo>
                  <a:pt x="8189" y="12380"/>
                  <a:pt x="7956" y="12158"/>
                  <a:pt x="7956" y="11803"/>
                </a:cubicBezTo>
                <a:cubicBezTo>
                  <a:pt x="7956" y="11466"/>
                  <a:pt x="8194" y="11244"/>
                  <a:pt x="8551" y="11244"/>
                </a:cubicBezTo>
                <a:cubicBezTo>
                  <a:pt x="8916" y="11244"/>
                  <a:pt x="9148" y="11464"/>
                  <a:pt x="9147" y="11814"/>
                </a:cubicBezTo>
                <a:close/>
                <a:moveTo>
                  <a:pt x="8275" y="11806"/>
                </a:moveTo>
                <a:cubicBezTo>
                  <a:pt x="8275" y="12036"/>
                  <a:pt x="8380" y="12176"/>
                  <a:pt x="8551" y="12176"/>
                </a:cubicBezTo>
                <a:cubicBezTo>
                  <a:pt x="8729" y="12176"/>
                  <a:pt x="8830" y="12043"/>
                  <a:pt x="8830" y="11804"/>
                </a:cubicBezTo>
                <a:cubicBezTo>
                  <a:pt x="8830" y="11581"/>
                  <a:pt x="8727" y="11449"/>
                  <a:pt x="8554" y="11449"/>
                </a:cubicBezTo>
                <a:cubicBezTo>
                  <a:pt x="8382" y="11449"/>
                  <a:pt x="8275" y="11586"/>
                  <a:pt x="8275" y="11806"/>
                </a:cubicBezTo>
                <a:close/>
                <a:moveTo>
                  <a:pt x="9666" y="12156"/>
                </a:moveTo>
                <a:lnTo>
                  <a:pt x="9816" y="12156"/>
                </a:lnTo>
                <a:lnTo>
                  <a:pt x="9816" y="12350"/>
                </a:lnTo>
                <a:lnTo>
                  <a:pt x="9200" y="12350"/>
                </a:lnTo>
                <a:lnTo>
                  <a:pt x="9200" y="12154"/>
                </a:lnTo>
                <a:lnTo>
                  <a:pt x="9358" y="12154"/>
                </a:lnTo>
                <a:lnTo>
                  <a:pt x="9358" y="11013"/>
                </a:lnTo>
                <a:lnTo>
                  <a:pt x="9200" y="11013"/>
                </a:lnTo>
                <a:lnTo>
                  <a:pt x="9200" y="10818"/>
                </a:lnTo>
                <a:lnTo>
                  <a:pt x="9665" y="10818"/>
                </a:lnTo>
                <a:lnTo>
                  <a:pt x="9665" y="12155"/>
                </a:lnTo>
                <a:lnTo>
                  <a:pt x="9666" y="12156"/>
                </a:lnTo>
                <a:close/>
                <a:moveTo>
                  <a:pt x="10411" y="12156"/>
                </a:moveTo>
                <a:lnTo>
                  <a:pt x="10552" y="12156"/>
                </a:lnTo>
                <a:lnTo>
                  <a:pt x="10552" y="12350"/>
                </a:lnTo>
                <a:lnTo>
                  <a:pt x="9950" y="12350"/>
                </a:lnTo>
                <a:lnTo>
                  <a:pt x="9950" y="12154"/>
                </a:lnTo>
                <a:lnTo>
                  <a:pt x="10104" y="12154"/>
                </a:lnTo>
                <a:lnTo>
                  <a:pt x="10104" y="11476"/>
                </a:lnTo>
                <a:lnTo>
                  <a:pt x="9950" y="11476"/>
                </a:lnTo>
                <a:lnTo>
                  <a:pt x="9950" y="11281"/>
                </a:lnTo>
                <a:lnTo>
                  <a:pt x="10413" y="11281"/>
                </a:lnTo>
                <a:lnTo>
                  <a:pt x="10413" y="12154"/>
                </a:lnTo>
                <a:lnTo>
                  <a:pt x="10411" y="12156"/>
                </a:lnTo>
                <a:close/>
                <a:moveTo>
                  <a:pt x="10412" y="10819"/>
                </a:moveTo>
                <a:lnTo>
                  <a:pt x="10412" y="11104"/>
                </a:lnTo>
                <a:lnTo>
                  <a:pt x="10094" y="11104"/>
                </a:lnTo>
                <a:lnTo>
                  <a:pt x="10094" y="10819"/>
                </a:lnTo>
                <a:lnTo>
                  <a:pt x="10412" y="10819"/>
                </a:lnTo>
                <a:close/>
                <a:moveTo>
                  <a:pt x="11076" y="12041"/>
                </a:moveTo>
                <a:cubicBezTo>
                  <a:pt x="11076" y="12110"/>
                  <a:pt x="11079" y="12126"/>
                  <a:pt x="11096" y="12144"/>
                </a:cubicBezTo>
                <a:cubicBezTo>
                  <a:pt x="11113" y="12165"/>
                  <a:pt x="11139" y="12177"/>
                  <a:pt x="11166" y="12176"/>
                </a:cubicBezTo>
                <a:cubicBezTo>
                  <a:pt x="11205" y="12176"/>
                  <a:pt x="11239" y="12152"/>
                  <a:pt x="11250" y="12115"/>
                </a:cubicBezTo>
                <a:cubicBezTo>
                  <a:pt x="11256" y="12093"/>
                  <a:pt x="11259" y="12070"/>
                  <a:pt x="11261" y="11986"/>
                </a:cubicBezTo>
                <a:lnTo>
                  <a:pt x="11449" y="11986"/>
                </a:lnTo>
                <a:cubicBezTo>
                  <a:pt x="11449" y="12101"/>
                  <a:pt x="11446" y="12129"/>
                  <a:pt x="11428" y="12186"/>
                </a:cubicBezTo>
                <a:cubicBezTo>
                  <a:pt x="11391" y="12315"/>
                  <a:pt x="11284" y="12380"/>
                  <a:pt x="11107" y="12380"/>
                </a:cubicBezTo>
                <a:cubicBezTo>
                  <a:pt x="10879" y="12380"/>
                  <a:pt x="10767" y="12266"/>
                  <a:pt x="10767" y="12023"/>
                </a:cubicBezTo>
                <a:lnTo>
                  <a:pt x="10767" y="11478"/>
                </a:lnTo>
                <a:lnTo>
                  <a:pt x="10590" y="11478"/>
                </a:lnTo>
                <a:lnTo>
                  <a:pt x="10590" y="11281"/>
                </a:lnTo>
                <a:lnTo>
                  <a:pt x="10767" y="11281"/>
                </a:lnTo>
                <a:lnTo>
                  <a:pt x="10767" y="11064"/>
                </a:lnTo>
                <a:lnTo>
                  <a:pt x="11076" y="10958"/>
                </a:lnTo>
                <a:lnTo>
                  <a:pt x="11076" y="11283"/>
                </a:lnTo>
                <a:lnTo>
                  <a:pt x="11385" y="11283"/>
                </a:lnTo>
                <a:lnTo>
                  <a:pt x="11385" y="11478"/>
                </a:lnTo>
                <a:lnTo>
                  <a:pt x="11076" y="11478"/>
                </a:lnTo>
                <a:lnTo>
                  <a:pt x="11076" y="12040"/>
                </a:lnTo>
                <a:lnTo>
                  <a:pt x="11076" y="12041"/>
                </a:lnTo>
                <a:close/>
                <a:moveTo>
                  <a:pt x="11591" y="11606"/>
                </a:moveTo>
                <a:cubicBezTo>
                  <a:pt x="11600" y="11374"/>
                  <a:pt x="11778" y="11244"/>
                  <a:pt x="12089" y="11244"/>
                </a:cubicBezTo>
                <a:cubicBezTo>
                  <a:pt x="12441" y="11244"/>
                  <a:pt x="12598" y="11373"/>
                  <a:pt x="12598" y="11665"/>
                </a:cubicBezTo>
                <a:lnTo>
                  <a:pt x="12598" y="12155"/>
                </a:lnTo>
                <a:lnTo>
                  <a:pt x="12755" y="12155"/>
                </a:lnTo>
                <a:lnTo>
                  <a:pt x="12755" y="12351"/>
                </a:lnTo>
                <a:lnTo>
                  <a:pt x="12334" y="12351"/>
                </a:lnTo>
                <a:lnTo>
                  <a:pt x="12334" y="12155"/>
                </a:lnTo>
                <a:cubicBezTo>
                  <a:pt x="12253" y="12315"/>
                  <a:pt x="12140" y="12380"/>
                  <a:pt x="11944" y="12380"/>
                </a:cubicBezTo>
                <a:cubicBezTo>
                  <a:pt x="11694" y="12380"/>
                  <a:pt x="11546" y="12255"/>
                  <a:pt x="11546" y="12045"/>
                </a:cubicBezTo>
                <a:cubicBezTo>
                  <a:pt x="11546" y="11910"/>
                  <a:pt x="11615" y="11804"/>
                  <a:pt x="11744" y="11745"/>
                </a:cubicBezTo>
                <a:cubicBezTo>
                  <a:pt x="11825" y="11708"/>
                  <a:pt x="11951" y="11689"/>
                  <a:pt x="12135" y="11689"/>
                </a:cubicBezTo>
                <a:cubicBezTo>
                  <a:pt x="12190" y="11689"/>
                  <a:pt x="12216" y="11689"/>
                  <a:pt x="12314" y="11694"/>
                </a:cubicBezTo>
                <a:cubicBezTo>
                  <a:pt x="12311" y="11581"/>
                  <a:pt x="12306" y="11553"/>
                  <a:pt x="12284" y="11519"/>
                </a:cubicBezTo>
                <a:cubicBezTo>
                  <a:pt x="12247" y="11471"/>
                  <a:pt x="12191" y="11449"/>
                  <a:pt x="12096" y="11449"/>
                </a:cubicBezTo>
                <a:cubicBezTo>
                  <a:pt x="11962" y="11449"/>
                  <a:pt x="11895" y="11499"/>
                  <a:pt x="11886" y="11606"/>
                </a:cubicBezTo>
                <a:lnTo>
                  <a:pt x="11591" y="11606"/>
                </a:lnTo>
                <a:close/>
                <a:moveTo>
                  <a:pt x="12219" y="11856"/>
                </a:moveTo>
                <a:cubicBezTo>
                  <a:pt x="12100" y="11856"/>
                  <a:pt x="12030" y="11863"/>
                  <a:pt x="11969" y="11881"/>
                </a:cubicBezTo>
                <a:cubicBezTo>
                  <a:pt x="11888" y="11906"/>
                  <a:pt x="11840" y="11960"/>
                  <a:pt x="11840" y="12030"/>
                </a:cubicBezTo>
                <a:cubicBezTo>
                  <a:pt x="11840" y="12120"/>
                  <a:pt x="11910" y="12176"/>
                  <a:pt x="12023" y="12176"/>
                </a:cubicBezTo>
                <a:cubicBezTo>
                  <a:pt x="12208" y="12176"/>
                  <a:pt x="12295" y="12079"/>
                  <a:pt x="12318" y="11859"/>
                </a:cubicBezTo>
                <a:cubicBezTo>
                  <a:pt x="12275" y="11856"/>
                  <a:pt x="12255" y="11856"/>
                  <a:pt x="12219" y="11856"/>
                </a:cubicBezTo>
                <a:close/>
                <a:moveTo>
                  <a:pt x="13315" y="11499"/>
                </a:moveTo>
                <a:cubicBezTo>
                  <a:pt x="13360" y="11336"/>
                  <a:pt x="13495" y="11244"/>
                  <a:pt x="13695" y="11244"/>
                </a:cubicBezTo>
                <a:cubicBezTo>
                  <a:pt x="13939" y="11244"/>
                  <a:pt x="14076" y="11369"/>
                  <a:pt x="14076" y="11594"/>
                </a:cubicBezTo>
                <a:lnTo>
                  <a:pt x="14076" y="12156"/>
                </a:lnTo>
                <a:lnTo>
                  <a:pt x="14226" y="12156"/>
                </a:lnTo>
                <a:lnTo>
                  <a:pt x="14226" y="12350"/>
                </a:lnTo>
                <a:lnTo>
                  <a:pt x="13625" y="12350"/>
                </a:lnTo>
                <a:lnTo>
                  <a:pt x="13625" y="12154"/>
                </a:lnTo>
                <a:lnTo>
                  <a:pt x="13769" y="12154"/>
                </a:lnTo>
                <a:lnTo>
                  <a:pt x="13769" y="11678"/>
                </a:lnTo>
                <a:cubicBezTo>
                  <a:pt x="13769" y="11521"/>
                  <a:pt x="13706" y="11448"/>
                  <a:pt x="13570" y="11448"/>
                </a:cubicBezTo>
                <a:cubicBezTo>
                  <a:pt x="13429" y="11448"/>
                  <a:pt x="13339" y="11555"/>
                  <a:pt x="13339" y="11729"/>
                </a:cubicBezTo>
                <a:lnTo>
                  <a:pt x="13339" y="12154"/>
                </a:lnTo>
                <a:lnTo>
                  <a:pt x="13482" y="12154"/>
                </a:lnTo>
                <a:lnTo>
                  <a:pt x="13482" y="12350"/>
                </a:lnTo>
                <a:lnTo>
                  <a:pt x="12870" y="12350"/>
                </a:lnTo>
                <a:lnTo>
                  <a:pt x="12870" y="12154"/>
                </a:lnTo>
                <a:lnTo>
                  <a:pt x="13030" y="12154"/>
                </a:lnTo>
                <a:lnTo>
                  <a:pt x="13030" y="11476"/>
                </a:lnTo>
                <a:lnTo>
                  <a:pt x="12870" y="11476"/>
                </a:lnTo>
                <a:lnTo>
                  <a:pt x="12870" y="11281"/>
                </a:lnTo>
                <a:lnTo>
                  <a:pt x="13316" y="11281"/>
                </a:lnTo>
                <a:lnTo>
                  <a:pt x="13316" y="11497"/>
                </a:lnTo>
                <a:lnTo>
                  <a:pt x="13315" y="11499"/>
                </a:lnTo>
                <a:close/>
                <a:moveTo>
                  <a:pt x="1144" y="8950"/>
                </a:moveTo>
                <a:lnTo>
                  <a:pt x="1144" y="10043"/>
                </a:lnTo>
                <a:lnTo>
                  <a:pt x="1325" y="10043"/>
                </a:lnTo>
                <a:lnTo>
                  <a:pt x="1325" y="10248"/>
                </a:lnTo>
                <a:lnTo>
                  <a:pt x="703" y="10248"/>
                </a:lnTo>
                <a:lnTo>
                  <a:pt x="703" y="10043"/>
                </a:lnTo>
                <a:lnTo>
                  <a:pt x="888" y="10043"/>
                </a:lnTo>
                <a:lnTo>
                  <a:pt x="888" y="8950"/>
                </a:lnTo>
                <a:lnTo>
                  <a:pt x="703" y="8950"/>
                </a:lnTo>
                <a:lnTo>
                  <a:pt x="703" y="8745"/>
                </a:lnTo>
                <a:lnTo>
                  <a:pt x="1385" y="8745"/>
                </a:lnTo>
                <a:lnTo>
                  <a:pt x="1628" y="9515"/>
                </a:lnTo>
                <a:cubicBezTo>
                  <a:pt x="1684" y="9696"/>
                  <a:pt x="1703" y="9768"/>
                  <a:pt x="1734" y="9940"/>
                </a:cubicBezTo>
                <a:cubicBezTo>
                  <a:pt x="1746" y="9869"/>
                  <a:pt x="1756" y="9818"/>
                  <a:pt x="1763" y="9793"/>
                </a:cubicBezTo>
                <a:lnTo>
                  <a:pt x="1850" y="9503"/>
                </a:lnTo>
                <a:lnTo>
                  <a:pt x="2085" y="8745"/>
                </a:lnTo>
                <a:lnTo>
                  <a:pt x="2765" y="8745"/>
                </a:lnTo>
                <a:lnTo>
                  <a:pt x="2765" y="8950"/>
                </a:lnTo>
                <a:lnTo>
                  <a:pt x="2578" y="8950"/>
                </a:lnTo>
                <a:lnTo>
                  <a:pt x="2578" y="10043"/>
                </a:lnTo>
                <a:lnTo>
                  <a:pt x="2765" y="10043"/>
                </a:lnTo>
                <a:lnTo>
                  <a:pt x="2765" y="10248"/>
                </a:lnTo>
                <a:lnTo>
                  <a:pt x="2105" y="10248"/>
                </a:lnTo>
                <a:lnTo>
                  <a:pt x="2105" y="10043"/>
                </a:lnTo>
                <a:lnTo>
                  <a:pt x="2283" y="10043"/>
                </a:lnTo>
                <a:lnTo>
                  <a:pt x="2283" y="8950"/>
                </a:lnTo>
                <a:lnTo>
                  <a:pt x="1851" y="10250"/>
                </a:lnTo>
                <a:lnTo>
                  <a:pt x="1569" y="10250"/>
                </a:lnTo>
                <a:lnTo>
                  <a:pt x="1144" y="8950"/>
                </a:lnTo>
                <a:close/>
                <a:moveTo>
                  <a:pt x="2913" y="9504"/>
                </a:moveTo>
                <a:cubicBezTo>
                  <a:pt x="2921" y="9271"/>
                  <a:pt x="3100" y="9141"/>
                  <a:pt x="3410" y="9141"/>
                </a:cubicBezTo>
                <a:cubicBezTo>
                  <a:pt x="3764" y="9141"/>
                  <a:pt x="3919" y="9269"/>
                  <a:pt x="3919" y="9563"/>
                </a:cubicBezTo>
                <a:lnTo>
                  <a:pt x="3919" y="10053"/>
                </a:lnTo>
                <a:lnTo>
                  <a:pt x="4076" y="10053"/>
                </a:lnTo>
                <a:lnTo>
                  <a:pt x="4076" y="10250"/>
                </a:lnTo>
                <a:lnTo>
                  <a:pt x="3655" y="10250"/>
                </a:lnTo>
                <a:lnTo>
                  <a:pt x="3655" y="10054"/>
                </a:lnTo>
                <a:cubicBezTo>
                  <a:pt x="3575" y="10214"/>
                  <a:pt x="3461" y="10279"/>
                  <a:pt x="3266" y="10279"/>
                </a:cubicBezTo>
                <a:cubicBezTo>
                  <a:pt x="3016" y="10279"/>
                  <a:pt x="2866" y="10154"/>
                  <a:pt x="2866" y="9944"/>
                </a:cubicBezTo>
                <a:cubicBezTo>
                  <a:pt x="2866" y="9809"/>
                  <a:pt x="2938" y="9703"/>
                  <a:pt x="3066" y="9644"/>
                </a:cubicBezTo>
                <a:cubicBezTo>
                  <a:pt x="3146" y="9606"/>
                  <a:pt x="3273" y="9588"/>
                  <a:pt x="3458" y="9588"/>
                </a:cubicBezTo>
                <a:cubicBezTo>
                  <a:pt x="3511" y="9588"/>
                  <a:pt x="3539" y="9588"/>
                  <a:pt x="3635" y="9593"/>
                </a:cubicBezTo>
                <a:cubicBezTo>
                  <a:pt x="3633" y="9480"/>
                  <a:pt x="3629" y="9450"/>
                  <a:pt x="3606" y="9418"/>
                </a:cubicBezTo>
                <a:cubicBezTo>
                  <a:pt x="3569" y="9369"/>
                  <a:pt x="3514" y="9346"/>
                  <a:pt x="3419" y="9346"/>
                </a:cubicBezTo>
                <a:cubicBezTo>
                  <a:pt x="3284" y="9346"/>
                  <a:pt x="3216" y="9396"/>
                  <a:pt x="3206" y="9505"/>
                </a:cubicBezTo>
                <a:lnTo>
                  <a:pt x="2913" y="9505"/>
                </a:lnTo>
                <a:lnTo>
                  <a:pt x="2913" y="9504"/>
                </a:lnTo>
                <a:close/>
                <a:moveTo>
                  <a:pt x="3540" y="9754"/>
                </a:moveTo>
                <a:cubicBezTo>
                  <a:pt x="3421" y="9754"/>
                  <a:pt x="3353" y="9760"/>
                  <a:pt x="3290" y="9779"/>
                </a:cubicBezTo>
                <a:cubicBezTo>
                  <a:pt x="3210" y="9804"/>
                  <a:pt x="3163" y="9856"/>
                  <a:pt x="3163" y="9926"/>
                </a:cubicBezTo>
                <a:cubicBezTo>
                  <a:pt x="3163" y="10016"/>
                  <a:pt x="3233" y="10073"/>
                  <a:pt x="3345" y="10073"/>
                </a:cubicBezTo>
                <a:cubicBezTo>
                  <a:pt x="3529" y="10073"/>
                  <a:pt x="3618" y="9976"/>
                  <a:pt x="3640" y="9755"/>
                </a:cubicBezTo>
                <a:lnTo>
                  <a:pt x="3540" y="9754"/>
                </a:lnTo>
                <a:close/>
                <a:moveTo>
                  <a:pt x="4636" y="9395"/>
                </a:moveTo>
                <a:cubicBezTo>
                  <a:pt x="4681" y="9232"/>
                  <a:pt x="4816" y="9141"/>
                  <a:pt x="5018" y="9141"/>
                </a:cubicBezTo>
                <a:cubicBezTo>
                  <a:pt x="5260" y="9141"/>
                  <a:pt x="5397" y="9266"/>
                  <a:pt x="5397" y="9491"/>
                </a:cubicBezTo>
                <a:lnTo>
                  <a:pt x="5397" y="10054"/>
                </a:lnTo>
                <a:lnTo>
                  <a:pt x="5547" y="10054"/>
                </a:lnTo>
                <a:lnTo>
                  <a:pt x="5547" y="10249"/>
                </a:lnTo>
                <a:lnTo>
                  <a:pt x="4945" y="10249"/>
                </a:lnTo>
                <a:lnTo>
                  <a:pt x="4945" y="10053"/>
                </a:lnTo>
                <a:lnTo>
                  <a:pt x="5089" y="10053"/>
                </a:lnTo>
                <a:lnTo>
                  <a:pt x="5089" y="9575"/>
                </a:lnTo>
                <a:cubicBezTo>
                  <a:pt x="5089" y="9420"/>
                  <a:pt x="5026" y="9346"/>
                  <a:pt x="4891" y="9346"/>
                </a:cubicBezTo>
                <a:cubicBezTo>
                  <a:pt x="4749" y="9346"/>
                  <a:pt x="4659" y="9454"/>
                  <a:pt x="4659" y="9628"/>
                </a:cubicBezTo>
                <a:lnTo>
                  <a:pt x="4659" y="10053"/>
                </a:lnTo>
                <a:lnTo>
                  <a:pt x="4804" y="10053"/>
                </a:lnTo>
                <a:lnTo>
                  <a:pt x="4804" y="10250"/>
                </a:lnTo>
                <a:lnTo>
                  <a:pt x="4191" y="10250"/>
                </a:lnTo>
                <a:lnTo>
                  <a:pt x="4191" y="10054"/>
                </a:lnTo>
                <a:lnTo>
                  <a:pt x="4350" y="10054"/>
                </a:lnTo>
                <a:lnTo>
                  <a:pt x="4350" y="9375"/>
                </a:lnTo>
                <a:lnTo>
                  <a:pt x="4190" y="9375"/>
                </a:lnTo>
                <a:lnTo>
                  <a:pt x="4190" y="9179"/>
                </a:lnTo>
                <a:lnTo>
                  <a:pt x="4635" y="9179"/>
                </a:lnTo>
                <a:lnTo>
                  <a:pt x="4635" y="9395"/>
                </a:lnTo>
                <a:lnTo>
                  <a:pt x="4636" y="9395"/>
                </a:lnTo>
                <a:close/>
                <a:moveTo>
                  <a:pt x="6688" y="9880"/>
                </a:moveTo>
                <a:cubicBezTo>
                  <a:pt x="6688" y="9945"/>
                  <a:pt x="6683" y="9970"/>
                  <a:pt x="6663" y="10018"/>
                </a:cubicBezTo>
                <a:cubicBezTo>
                  <a:pt x="6595" y="10184"/>
                  <a:pt x="6421" y="10280"/>
                  <a:pt x="6190" y="10280"/>
                </a:cubicBezTo>
                <a:cubicBezTo>
                  <a:pt x="5835" y="10280"/>
                  <a:pt x="5614" y="10060"/>
                  <a:pt x="5614" y="9701"/>
                </a:cubicBezTo>
                <a:cubicBezTo>
                  <a:pt x="5614" y="9361"/>
                  <a:pt x="5816" y="9141"/>
                  <a:pt x="6126" y="9141"/>
                </a:cubicBezTo>
                <a:cubicBezTo>
                  <a:pt x="6285" y="9141"/>
                  <a:pt x="6406" y="9211"/>
                  <a:pt x="6451" y="9326"/>
                </a:cubicBezTo>
                <a:lnTo>
                  <a:pt x="6451" y="9179"/>
                </a:lnTo>
                <a:lnTo>
                  <a:pt x="6685" y="9179"/>
                </a:lnTo>
                <a:lnTo>
                  <a:pt x="6685" y="9591"/>
                </a:lnTo>
                <a:lnTo>
                  <a:pt x="6431" y="9591"/>
                </a:lnTo>
                <a:cubicBezTo>
                  <a:pt x="6418" y="9429"/>
                  <a:pt x="6339" y="9346"/>
                  <a:pt x="6196" y="9346"/>
                </a:cubicBezTo>
                <a:cubicBezTo>
                  <a:pt x="6030" y="9346"/>
                  <a:pt x="5931" y="9474"/>
                  <a:pt x="5931" y="9695"/>
                </a:cubicBezTo>
                <a:cubicBezTo>
                  <a:pt x="5931" y="9931"/>
                  <a:pt x="6035" y="10074"/>
                  <a:pt x="6206" y="10074"/>
                </a:cubicBezTo>
                <a:cubicBezTo>
                  <a:pt x="6331" y="10074"/>
                  <a:pt x="6399" y="10015"/>
                  <a:pt x="6431" y="9880"/>
                </a:cubicBezTo>
                <a:lnTo>
                  <a:pt x="6688" y="9880"/>
                </a:lnTo>
                <a:close/>
                <a:moveTo>
                  <a:pt x="7254" y="9366"/>
                </a:moveTo>
                <a:cubicBezTo>
                  <a:pt x="7297" y="9223"/>
                  <a:pt x="7429" y="9141"/>
                  <a:pt x="7615" y="9141"/>
                </a:cubicBezTo>
                <a:cubicBezTo>
                  <a:pt x="7851" y="9141"/>
                  <a:pt x="7995" y="9266"/>
                  <a:pt x="7995" y="9470"/>
                </a:cubicBezTo>
                <a:lnTo>
                  <a:pt x="7995" y="10053"/>
                </a:lnTo>
                <a:lnTo>
                  <a:pt x="8150" y="10053"/>
                </a:lnTo>
                <a:lnTo>
                  <a:pt x="8150" y="10250"/>
                </a:lnTo>
                <a:lnTo>
                  <a:pt x="7538" y="10250"/>
                </a:lnTo>
                <a:lnTo>
                  <a:pt x="7538" y="10054"/>
                </a:lnTo>
                <a:lnTo>
                  <a:pt x="7688" y="10054"/>
                </a:lnTo>
                <a:lnTo>
                  <a:pt x="7688" y="9585"/>
                </a:lnTo>
                <a:cubicBezTo>
                  <a:pt x="7688" y="9421"/>
                  <a:pt x="7629" y="9348"/>
                  <a:pt x="7499" y="9348"/>
                </a:cubicBezTo>
                <a:cubicBezTo>
                  <a:pt x="7339" y="9348"/>
                  <a:pt x="7254" y="9457"/>
                  <a:pt x="7254" y="9660"/>
                </a:cubicBezTo>
                <a:lnTo>
                  <a:pt x="7254" y="10054"/>
                </a:lnTo>
                <a:lnTo>
                  <a:pt x="7404" y="10054"/>
                </a:lnTo>
                <a:lnTo>
                  <a:pt x="7404" y="10250"/>
                </a:lnTo>
                <a:lnTo>
                  <a:pt x="6788" y="10250"/>
                </a:lnTo>
                <a:lnTo>
                  <a:pt x="6788" y="10054"/>
                </a:lnTo>
                <a:lnTo>
                  <a:pt x="6945" y="10054"/>
                </a:lnTo>
                <a:lnTo>
                  <a:pt x="6945" y="8913"/>
                </a:lnTo>
                <a:lnTo>
                  <a:pt x="6788" y="8913"/>
                </a:lnTo>
                <a:lnTo>
                  <a:pt x="6788" y="8716"/>
                </a:lnTo>
                <a:lnTo>
                  <a:pt x="7255" y="8716"/>
                </a:lnTo>
                <a:lnTo>
                  <a:pt x="7255" y="9366"/>
                </a:lnTo>
                <a:lnTo>
                  <a:pt x="7254" y="9366"/>
                </a:lnTo>
                <a:close/>
                <a:moveTo>
                  <a:pt x="9305" y="9925"/>
                </a:moveTo>
                <a:cubicBezTo>
                  <a:pt x="9288" y="9998"/>
                  <a:pt x="9252" y="10066"/>
                  <a:pt x="9201" y="10121"/>
                </a:cubicBezTo>
                <a:cubicBezTo>
                  <a:pt x="9111" y="10225"/>
                  <a:pt x="8973" y="10276"/>
                  <a:pt x="8781" y="10276"/>
                </a:cubicBezTo>
                <a:cubicBezTo>
                  <a:pt x="8428" y="10276"/>
                  <a:pt x="8211" y="10060"/>
                  <a:pt x="8211" y="9709"/>
                </a:cubicBezTo>
                <a:cubicBezTo>
                  <a:pt x="8211" y="9356"/>
                  <a:pt x="8424" y="9140"/>
                  <a:pt x="8770" y="9140"/>
                </a:cubicBezTo>
                <a:cubicBezTo>
                  <a:pt x="9136" y="9140"/>
                  <a:pt x="9320" y="9338"/>
                  <a:pt x="9320" y="9740"/>
                </a:cubicBezTo>
                <a:lnTo>
                  <a:pt x="9320" y="9788"/>
                </a:lnTo>
                <a:lnTo>
                  <a:pt x="8513" y="9788"/>
                </a:lnTo>
                <a:cubicBezTo>
                  <a:pt x="8525" y="9970"/>
                  <a:pt x="8621" y="10071"/>
                  <a:pt x="8785" y="10071"/>
                </a:cubicBezTo>
                <a:cubicBezTo>
                  <a:pt x="8910" y="10071"/>
                  <a:pt x="8990" y="10020"/>
                  <a:pt x="9018" y="9925"/>
                </a:cubicBezTo>
                <a:lnTo>
                  <a:pt x="9305" y="9925"/>
                </a:lnTo>
                <a:close/>
                <a:moveTo>
                  <a:pt x="9018" y="9608"/>
                </a:moveTo>
                <a:cubicBezTo>
                  <a:pt x="9010" y="9436"/>
                  <a:pt x="8925" y="9345"/>
                  <a:pt x="8774" y="9345"/>
                </a:cubicBezTo>
                <a:cubicBezTo>
                  <a:pt x="8625" y="9345"/>
                  <a:pt x="8536" y="9436"/>
                  <a:pt x="8520" y="9608"/>
                </a:cubicBezTo>
                <a:lnTo>
                  <a:pt x="9018" y="9608"/>
                </a:lnTo>
                <a:close/>
                <a:moveTo>
                  <a:pt x="10168" y="9178"/>
                </a:moveTo>
                <a:lnTo>
                  <a:pt x="10393" y="9178"/>
                </a:lnTo>
                <a:lnTo>
                  <a:pt x="10393" y="9538"/>
                </a:lnTo>
                <a:lnTo>
                  <a:pt x="10154" y="9538"/>
                </a:lnTo>
                <a:lnTo>
                  <a:pt x="10154" y="9521"/>
                </a:lnTo>
                <a:cubicBezTo>
                  <a:pt x="10154" y="9415"/>
                  <a:pt x="10066" y="9348"/>
                  <a:pt x="9932" y="9348"/>
                </a:cubicBezTo>
                <a:cubicBezTo>
                  <a:pt x="9815" y="9348"/>
                  <a:pt x="9745" y="9394"/>
                  <a:pt x="9745" y="9468"/>
                </a:cubicBezTo>
                <a:cubicBezTo>
                  <a:pt x="9745" y="9533"/>
                  <a:pt x="9786" y="9560"/>
                  <a:pt x="9924" y="9586"/>
                </a:cubicBezTo>
                <a:lnTo>
                  <a:pt x="10052" y="9609"/>
                </a:lnTo>
                <a:cubicBezTo>
                  <a:pt x="10292" y="9654"/>
                  <a:pt x="10412" y="9763"/>
                  <a:pt x="10412" y="9934"/>
                </a:cubicBezTo>
                <a:cubicBezTo>
                  <a:pt x="10412" y="10143"/>
                  <a:pt x="10252" y="10278"/>
                  <a:pt x="10002" y="10278"/>
                </a:cubicBezTo>
                <a:cubicBezTo>
                  <a:pt x="9837" y="10278"/>
                  <a:pt x="9739" y="10226"/>
                  <a:pt x="9680" y="10114"/>
                </a:cubicBezTo>
                <a:lnTo>
                  <a:pt x="9680" y="10249"/>
                </a:lnTo>
                <a:lnTo>
                  <a:pt x="9452" y="10249"/>
                </a:lnTo>
                <a:lnTo>
                  <a:pt x="9452" y="9878"/>
                </a:lnTo>
                <a:lnTo>
                  <a:pt x="9696" y="9878"/>
                </a:lnTo>
                <a:cubicBezTo>
                  <a:pt x="9705" y="10003"/>
                  <a:pt x="9789" y="10073"/>
                  <a:pt x="9927" y="10073"/>
                </a:cubicBezTo>
                <a:cubicBezTo>
                  <a:pt x="10045" y="10073"/>
                  <a:pt x="10126" y="10023"/>
                  <a:pt x="10126" y="9951"/>
                </a:cubicBezTo>
                <a:cubicBezTo>
                  <a:pt x="10126" y="9915"/>
                  <a:pt x="10106" y="9879"/>
                  <a:pt x="10074" y="9861"/>
                </a:cubicBezTo>
                <a:cubicBezTo>
                  <a:pt x="10025" y="9839"/>
                  <a:pt x="9972" y="9826"/>
                  <a:pt x="9919" y="9821"/>
                </a:cubicBezTo>
                <a:lnTo>
                  <a:pt x="9781" y="9796"/>
                </a:lnTo>
                <a:cubicBezTo>
                  <a:pt x="9559" y="9755"/>
                  <a:pt x="9460" y="9659"/>
                  <a:pt x="9460" y="9484"/>
                </a:cubicBezTo>
                <a:cubicBezTo>
                  <a:pt x="9460" y="9280"/>
                  <a:pt x="9624" y="9141"/>
                  <a:pt x="9860" y="9141"/>
                </a:cubicBezTo>
                <a:cubicBezTo>
                  <a:pt x="10011" y="9141"/>
                  <a:pt x="10097" y="9187"/>
                  <a:pt x="10166" y="9307"/>
                </a:cubicBezTo>
                <a:lnTo>
                  <a:pt x="10166" y="9179"/>
                </a:lnTo>
                <a:lnTo>
                  <a:pt x="10168" y="9178"/>
                </a:lnTo>
                <a:close/>
                <a:moveTo>
                  <a:pt x="10998" y="9936"/>
                </a:moveTo>
                <a:cubicBezTo>
                  <a:pt x="10998" y="10006"/>
                  <a:pt x="10999" y="10023"/>
                  <a:pt x="11018" y="10040"/>
                </a:cubicBezTo>
                <a:cubicBezTo>
                  <a:pt x="11035" y="10060"/>
                  <a:pt x="11061" y="10072"/>
                  <a:pt x="11088" y="10071"/>
                </a:cubicBezTo>
                <a:cubicBezTo>
                  <a:pt x="11125" y="10071"/>
                  <a:pt x="11158" y="10047"/>
                  <a:pt x="11170" y="10011"/>
                </a:cubicBezTo>
                <a:cubicBezTo>
                  <a:pt x="11178" y="9989"/>
                  <a:pt x="11179" y="9966"/>
                  <a:pt x="11183" y="9883"/>
                </a:cubicBezTo>
                <a:lnTo>
                  <a:pt x="11369" y="9883"/>
                </a:lnTo>
                <a:cubicBezTo>
                  <a:pt x="11369" y="9998"/>
                  <a:pt x="11366" y="10025"/>
                  <a:pt x="11349" y="10083"/>
                </a:cubicBezTo>
                <a:cubicBezTo>
                  <a:pt x="11311" y="10211"/>
                  <a:pt x="11204" y="10276"/>
                  <a:pt x="11029" y="10276"/>
                </a:cubicBezTo>
                <a:cubicBezTo>
                  <a:pt x="10799" y="10276"/>
                  <a:pt x="10689" y="10161"/>
                  <a:pt x="10689" y="9919"/>
                </a:cubicBezTo>
                <a:lnTo>
                  <a:pt x="10689" y="9375"/>
                </a:lnTo>
                <a:lnTo>
                  <a:pt x="10510" y="9375"/>
                </a:lnTo>
                <a:lnTo>
                  <a:pt x="10510" y="9179"/>
                </a:lnTo>
                <a:lnTo>
                  <a:pt x="10689" y="9179"/>
                </a:lnTo>
                <a:lnTo>
                  <a:pt x="10689" y="8963"/>
                </a:lnTo>
                <a:lnTo>
                  <a:pt x="10998" y="8856"/>
                </a:lnTo>
                <a:lnTo>
                  <a:pt x="10998" y="9181"/>
                </a:lnTo>
                <a:lnTo>
                  <a:pt x="11305" y="9181"/>
                </a:lnTo>
                <a:lnTo>
                  <a:pt x="11305" y="9375"/>
                </a:lnTo>
                <a:lnTo>
                  <a:pt x="10998" y="9375"/>
                </a:lnTo>
                <a:lnTo>
                  <a:pt x="10998" y="9938"/>
                </a:lnTo>
                <a:lnTo>
                  <a:pt x="10998" y="9936"/>
                </a:lnTo>
                <a:close/>
                <a:moveTo>
                  <a:pt x="12543" y="9925"/>
                </a:moveTo>
                <a:cubicBezTo>
                  <a:pt x="12525" y="9998"/>
                  <a:pt x="12490" y="10066"/>
                  <a:pt x="12439" y="10121"/>
                </a:cubicBezTo>
                <a:cubicBezTo>
                  <a:pt x="12349" y="10225"/>
                  <a:pt x="12209" y="10276"/>
                  <a:pt x="12018" y="10276"/>
                </a:cubicBezTo>
                <a:cubicBezTo>
                  <a:pt x="11664" y="10276"/>
                  <a:pt x="11449" y="10060"/>
                  <a:pt x="11449" y="9709"/>
                </a:cubicBezTo>
                <a:cubicBezTo>
                  <a:pt x="11449" y="9356"/>
                  <a:pt x="11660" y="9140"/>
                  <a:pt x="12006" y="9140"/>
                </a:cubicBezTo>
                <a:cubicBezTo>
                  <a:pt x="12374" y="9140"/>
                  <a:pt x="12556" y="9338"/>
                  <a:pt x="12556" y="9740"/>
                </a:cubicBezTo>
                <a:lnTo>
                  <a:pt x="12556" y="9788"/>
                </a:lnTo>
                <a:lnTo>
                  <a:pt x="11750" y="9788"/>
                </a:lnTo>
                <a:cubicBezTo>
                  <a:pt x="11761" y="9970"/>
                  <a:pt x="11858" y="10071"/>
                  <a:pt x="12023" y="10071"/>
                </a:cubicBezTo>
                <a:cubicBezTo>
                  <a:pt x="12146" y="10071"/>
                  <a:pt x="12228" y="10020"/>
                  <a:pt x="12254" y="9925"/>
                </a:cubicBezTo>
                <a:lnTo>
                  <a:pt x="12541" y="9925"/>
                </a:lnTo>
                <a:lnTo>
                  <a:pt x="12543" y="9925"/>
                </a:lnTo>
                <a:close/>
                <a:moveTo>
                  <a:pt x="12255" y="9608"/>
                </a:moveTo>
                <a:cubicBezTo>
                  <a:pt x="12248" y="9436"/>
                  <a:pt x="12163" y="9345"/>
                  <a:pt x="12011" y="9345"/>
                </a:cubicBezTo>
                <a:cubicBezTo>
                  <a:pt x="11861" y="9345"/>
                  <a:pt x="11773" y="9436"/>
                  <a:pt x="11756" y="9608"/>
                </a:cubicBezTo>
                <a:lnTo>
                  <a:pt x="12254" y="9608"/>
                </a:lnTo>
                <a:lnTo>
                  <a:pt x="12255" y="9608"/>
                </a:lnTo>
                <a:close/>
                <a:moveTo>
                  <a:pt x="13099" y="9428"/>
                </a:moveTo>
                <a:cubicBezTo>
                  <a:pt x="13124" y="9265"/>
                  <a:pt x="13262" y="9144"/>
                  <a:pt x="13426" y="9140"/>
                </a:cubicBezTo>
                <a:cubicBezTo>
                  <a:pt x="13470" y="9140"/>
                  <a:pt x="13494" y="9151"/>
                  <a:pt x="13524" y="9178"/>
                </a:cubicBezTo>
                <a:lnTo>
                  <a:pt x="13524" y="9441"/>
                </a:lnTo>
                <a:cubicBezTo>
                  <a:pt x="13479" y="9430"/>
                  <a:pt x="13454" y="9429"/>
                  <a:pt x="13420" y="9429"/>
                </a:cubicBezTo>
                <a:cubicBezTo>
                  <a:pt x="13336" y="9429"/>
                  <a:pt x="13270" y="9450"/>
                  <a:pt x="13215" y="9498"/>
                </a:cubicBezTo>
                <a:cubicBezTo>
                  <a:pt x="13145" y="9559"/>
                  <a:pt x="13115" y="9635"/>
                  <a:pt x="13115" y="9756"/>
                </a:cubicBezTo>
                <a:lnTo>
                  <a:pt x="13115" y="10051"/>
                </a:lnTo>
                <a:lnTo>
                  <a:pt x="13310" y="10051"/>
                </a:lnTo>
                <a:lnTo>
                  <a:pt x="13310" y="10250"/>
                </a:lnTo>
                <a:lnTo>
                  <a:pt x="12645" y="10250"/>
                </a:lnTo>
                <a:lnTo>
                  <a:pt x="12645" y="10054"/>
                </a:lnTo>
                <a:lnTo>
                  <a:pt x="12807" y="10054"/>
                </a:lnTo>
                <a:lnTo>
                  <a:pt x="12807" y="9375"/>
                </a:lnTo>
                <a:lnTo>
                  <a:pt x="12645" y="9375"/>
                </a:lnTo>
                <a:lnTo>
                  <a:pt x="12645" y="9179"/>
                </a:lnTo>
                <a:lnTo>
                  <a:pt x="13098" y="9179"/>
                </a:lnTo>
                <a:lnTo>
                  <a:pt x="13098" y="9429"/>
                </a:lnTo>
                <a:lnTo>
                  <a:pt x="13099" y="9428"/>
                </a:lnTo>
                <a:close/>
                <a:moveTo>
                  <a:pt x="3280" y="13838"/>
                </a:moveTo>
                <a:cubicBezTo>
                  <a:pt x="3280" y="14048"/>
                  <a:pt x="3259" y="14141"/>
                  <a:pt x="3178" y="14256"/>
                </a:cubicBezTo>
                <a:cubicBezTo>
                  <a:pt x="3062" y="14408"/>
                  <a:pt x="2879" y="14494"/>
                  <a:pt x="2689" y="14484"/>
                </a:cubicBezTo>
                <a:cubicBezTo>
                  <a:pt x="2476" y="14484"/>
                  <a:pt x="2314" y="14413"/>
                  <a:pt x="2206" y="14281"/>
                </a:cubicBezTo>
                <a:cubicBezTo>
                  <a:pt x="2128" y="14181"/>
                  <a:pt x="2094" y="14069"/>
                  <a:pt x="2094" y="13894"/>
                </a:cubicBezTo>
                <a:lnTo>
                  <a:pt x="2094" y="13100"/>
                </a:lnTo>
                <a:lnTo>
                  <a:pt x="1891" y="13100"/>
                </a:lnTo>
                <a:lnTo>
                  <a:pt x="1891" y="12951"/>
                </a:lnTo>
                <a:lnTo>
                  <a:pt x="2541" y="12951"/>
                </a:lnTo>
                <a:lnTo>
                  <a:pt x="2541" y="13101"/>
                </a:lnTo>
                <a:lnTo>
                  <a:pt x="2294" y="13101"/>
                </a:lnTo>
                <a:lnTo>
                  <a:pt x="2294" y="13914"/>
                </a:lnTo>
                <a:cubicBezTo>
                  <a:pt x="2294" y="14021"/>
                  <a:pt x="2315" y="14096"/>
                  <a:pt x="2364" y="14164"/>
                </a:cubicBezTo>
                <a:cubicBezTo>
                  <a:pt x="2443" y="14267"/>
                  <a:pt x="2568" y="14324"/>
                  <a:pt x="2698" y="14319"/>
                </a:cubicBezTo>
                <a:cubicBezTo>
                  <a:pt x="2953" y="14319"/>
                  <a:pt x="3101" y="14150"/>
                  <a:pt x="3101" y="13864"/>
                </a:cubicBezTo>
                <a:lnTo>
                  <a:pt x="3101" y="13101"/>
                </a:lnTo>
                <a:lnTo>
                  <a:pt x="2860" y="13101"/>
                </a:lnTo>
                <a:lnTo>
                  <a:pt x="2860" y="12951"/>
                </a:lnTo>
                <a:lnTo>
                  <a:pt x="3485" y="12951"/>
                </a:lnTo>
                <a:lnTo>
                  <a:pt x="3485" y="13101"/>
                </a:lnTo>
                <a:lnTo>
                  <a:pt x="3281" y="13101"/>
                </a:lnTo>
                <a:lnTo>
                  <a:pt x="3281" y="13839"/>
                </a:lnTo>
                <a:lnTo>
                  <a:pt x="3280" y="13838"/>
                </a:lnTo>
                <a:close/>
                <a:moveTo>
                  <a:pt x="3859" y="13608"/>
                </a:moveTo>
                <a:cubicBezTo>
                  <a:pt x="3900" y="13459"/>
                  <a:pt x="4033" y="13376"/>
                  <a:pt x="4224" y="13376"/>
                </a:cubicBezTo>
                <a:cubicBezTo>
                  <a:pt x="4468" y="13376"/>
                  <a:pt x="4603" y="13494"/>
                  <a:pt x="4603" y="13705"/>
                </a:cubicBezTo>
                <a:lnTo>
                  <a:pt x="4603" y="14314"/>
                </a:lnTo>
                <a:lnTo>
                  <a:pt x="4788" y="14314"/>
                </a:lnTo>
                <a:lnTo>
                  <a:pt x="4788" y="14453"/>
                </a:lnTo>
                <a:lnTo>
                  <a:pt x="4229" y="14453"/>
                </a:lnTo>
                <a:lnTo>
                  <a:pt x="4229" y="14314"/>
                </a:lnTo>
                <a:lnTo>
                  <a:pt x="4413" y="14314"/>
                </a:lnTo>
                <a:lnTo>
                  <a:pt x="4413" y="13770"/>
                </a:lnTo>
                <a:cubicBezTo>
                  <a:pt x="4413" y="13606"/>
                  <a:pt x="4330" y="13523"/>
                  <a:pt x="4165" y="13523"/>
                </a:cubicBezTo>
                <a:cubicBezTo>
                  <a:pt x="3982" y="13523"/>
                  <a:pt x="3867" y="13651"/>
                  <a:pt x="3867" y="13854"/>
                </a:cubicBezTo>
                <a:lnTo>
                  <a:pt x="3867" y="14314"/>
                </a:lnTo>
                <a:lnTo>
                  <a:pt x="4057" y="14314"/>
                </a:lnTo>
                <a:lnTo>
                  <a:pt x="4057" y="14453"/>
                </a:lnTo>
                <a:lnTo>
                  <a:pt x="3485" y="14453"/>
                </a:lnTo>
                <a:lnTo>
                  <a:pt x="3485" y="14314"/>
                </a:lnTo>
                <a:lnTo>
                  <a:pt x="3679" y="14314"/>
                </a:lnTo>
                <a:lnTo>
                  <a:pt x="3679" y="13543"/>
                </a:lnTo>
                <a:lnTo>
                  <a:pt x="3485" y="13543"/>
                </a:lnTo>
                <a:lnTo>
                  <a:pt x="3485" y="13403"/>
                </a:lnTo>
                <a:lnTo>
                  <a:pt x="3860" y="13403"/>
                </a:lnTo>
                <a:lnTo>
                  <a:pt x="3860" y="13608"/>
                </a:lnTo>
                <a:lnTo>
                  <a:pt x="3859" y="13608"/>
                </a:lnTo>
                <a:close/>
                <a:moveTo>
                  <a:pt x="5278" y="14314"/>
                </a:moveTo>
                <a:lnTo>
                  <a:pt x="5449" y="14314"/>
                </a:lnTo>
                <a:lnTo>
                  <a:pt x="5449" y="14453"/>
                </a:lnTo>
                <a:lnTo>
                  <a:pt x="4899" y="14453"/>
                </a:lnTo>
                <a:lnTo>
                  <a:pt x="4899" y="14314"/>
                </a:lnTo>
                <a:lnTo>
                  <a:pt x="5089" y="14314"/>
                </a:lnTo>
                <a:lnTo>
                  <a:pt x="5089" y="13543"/>
                </a:lnTo>
                <a:lnTo>
                  <a:pt x="4899" y="13543"/>
                </a:lnTo>
                <a:lnTo>
                  <a:pt x="4899" y="13403"/>
                </a:lnTo>
                <a:lnTo>
                  <a:pt x="5278" y="13403"/>
                </a:lnTo>
                <a:lnTo>
                  <a:pt x="5278" y="14313"/>
                </a:lnTo>
                <a:lnTo>
                  <a:pt x="5278" y="14314"/>
                </a:lnTo>
                <a:close/>
                <a:moveTo>
                  <a:pt x="5278" y="12951"/>
                </a:moveTo>
                <a:lnTo>
                  <a:pt x="5278" y="13155"/>
                </a:lnTo>
                <a:lnTo>
                  <a:pt x="5068" y="13155"/>
                </a:lnTo>
                <a:lnTo>
                  <a:pt x="5068" y="12950"/>
                </a:lnTo>
                <a:lnTo>
                  <a:pt x="5278" y="12950"/>
                </a:lnTo>
                <a:lnTo>
                  <a:pt x="5278" y="12951"/>
                </a:lnTo>
                <a:close/>
                <a:moveTo>
                  <a:pt x="6015" y="14169"/>
                </a:moveTo>
                <a:cubicBezTo>
                  <a:pt x="6041" y="14224"/>
                  <a:pt x="6056" y="14283"/>
                  <a:pt x="6061" y="14344"/>
                </a:cubicBezTo>
                <a:cubicBezTo>
                  <a:pt x="6073" y="14284"/>
                  <a:pt x="6076" y="14270"/>
                  <a:pt x="6098" y="14216"/>
                </a:cubicBezTo>
                <a:cubicBezTo>
                  <a:pt x="6101" y="14199"/>
                  <a:pt x="6124" y="14140"/>
                  <a:pt x="6188" y="13979"/>
                </a:cubicBezTo>
                <a:lnTo>
                  <a:pt x="6359" y="13543"/>
                </a:lnTo>
                <a:lnTo>
                  <a:pt x="6165" y="13543"/>
                </a:lnTo>
                <a:lnTo>
                  <a:pt x="6165" y="13403"/>
                </a:lnTo>
                <a:lnTo>
                  <a:pt x="6665" y="13403"/>
                </a:lnTo>
                <a:lnTo>
                  <a:pt x="6665" y="13543"/>
                </a:lnTo>
                <a:lnTo>
                  <a:pt x="6545" y="13543"/>
                </a:lnTo>
                <a:lnTo>
                  <a:pt x="6179" y="14453"/>
                </a:lnTo>
                <a:lnTo>
                  <a:pt x="5944" y="14453"/>
                </a:lnTo>
                <a:lnTo>
                  <a:pt x="5570" y="13543"/>
                </a:lnTo>
                <a:lnTo>
                  <a:pt x="5451" y="13543"/>
                </a:lnTo>
                <a:lnTo>
                  <a:pt x="5451" y="13403"/>
                </a:lnTo>
                <a:lnTo>
                  <a:pt x="5964" y="13403"/>
                </a:lnTo>
                <a:lnTo>
                  <a:pt x="5964" y="13543"/>
                </a:lnTo>
                <a:lnTo>
                  <a:pt x="5770" y="13543"/>
                </a:lnTo>
                <a:lnTo>
                  <a:pt x="5945" y="13980"/>
                </a:lnTo>
                <a:lnTo>
                  <a:pt x="6016" y="14169"/>
                </a:lnTo>
                <a:lnTo>
                  <a:pt x="6015" y="14169"/>
                </a:lnTo>
                <a:close/>
                <a:moveTo>
                  <a:pt x="7730" y="14129"/>
                </a:moveTo>
                <a:cubicBezTo>
                  <a:pt x="7721" y="14185"/>
                  <a:pt x="7703" y="14236"/>
                  <a:pt x="7669" y="14286"/>
                </a:cubicBezTo>
                <a:cubicBezTo>
                  <a:pt x="7581" y="14415"/>
                  <a:pt x="7436" y="14480"/>
                  <a:pt x="7234" y="14480"/>
                </a:cubicBezTo>
                <a:cubicBezTo>
                  <a:pt x="7015" y="14480"/>
                  <a:pt x="6876" y="14418"/>
                  <a:pt x="6775" y="14273"/>
                </a:cubicBezTo>
                <a:cubicBezTo>
                  <a:pt x="6709" y="14178"/>
                  <a:pt x="6678" y="14073"/>
                  <a:pt x="6678" y="13941"/>
                </a:cubicBezTo>
                <a:cubicBezTo>
                  <a:pt x="6678" y="13588"/>
                  <a:pt x="6883" y="13376"/>
                  <a:pt x="7223" y="13376"/>
                </a:cubicBezTo>
                <a:cubicBezTo>
                  <a:pt x="7489" y="13376"/>
                  <a:pt x="7658" y="13494"/>
                  <a:pt x="7719" y="13714"/>
                </a:cubicBezTo>
                <a:cubicBezTo>
                  <a:pt x="7741" y="13798"/>
                  <a:pt x="7750" y="13885"/>
                  <a:pt x="7745" y="13973"/>
                </a:cubicBezTo>
                <a:lnTo>
                  <a:pt x="6871" y="13973"/>
                </a:lnTo>
                <a:cubicBezTo>
                  <a:pt x="6878" y="14191"/>
                  <a:pt x="7021" y="14334"/>
                  <a:pt x="7243" y="14334"/>
                </a:cubicBezTo>
                <a:cubicBezTo>
                  <a:pt x="7410" y="14334"/>
                  <a:pt x="7530" y="14256"/>
                  <a:pt x="7559" y="14129"/>
                </a:cubicBezTo>
                <a:lnTo>
                  <a:pt x="7730" y="14129"/>
                </a:lnTo>
                <a:close/>
                <a:moveTo>
                  <a:pt x="7551" y="13834"/>
                </a:moveTo>
                <a:cubicBezTo>
                  <a:pt x="7540" y="13640"/>
                  <a:pt x="7419" y="13521"/>
                  <a:pt x="7225" y="13521"/>
                </a:cubicBezTo>
                <a:cubicBezTo>
                  <a:pt x="7031" y="13521"/>
                  <a:pt x="6905" y="13638"/>
                  <a:pt x="6878" y="13834"/>
                </a:cubicBezTo>
                <a:lnTo>
                  <a:pt x="7553" y="13834"/>
                </a:lnTo>
                <a:lnTo>
                  <a:pt x="7551" y="13834"/>
                </a:lnTo>
                <a:close/>
                <a:moveTo>
                  <a:pt x="8209" y="13638"/>
                </a:moveTo>
                <a:cubicBezTo>
                  <a:pt x="8231" y="13483"/>
                  <a:pt x="8364" y="13375"/>
                  <a:pt x="8543" y="13375"/>
                </a:cubicBezTo>
                <a:cubicBezTo>
                  <a:pt x="8574" y="13375"/>
                  <a:pt x="8599" y="13380"/>
                  <a:pt x="8630" y="13388"/>
                </a:cubicBezTo>
                <a:lnTo>
                  <a:pt x="8630" y="13556"/>
                </a:lnTo>
                <a:cubicBezTo>
                  <a:pt x="8593" y="13529"/>
                  <a:pt x="8571" y="13523"/>
                  <a:pt x="8526" y="13523"/>
                </a:cubicBezTo>
                <a:cubicBezTo>
                  <a:pt x="8445" y="13523"/>
                  <a:pt x="8369" y="13554"/>
                  <a:pt x="8314" y="13610"/>
                </a:cubicBezTo>
                <a:cubicBezTo>
                  <a:pt x="8248" y="13678"/>
                  <a:pt x="8215" y="13778"/>
                  <a:pt x="8215" y="13913"/>
                </a:cubicBezTo>
                <a:lnTo>
                  <a:pt x="8215" y="14313"/>
                </a:lnTo>
                <a:lnTo>
                  <a:pt x="8445" y="14313"/>
                </a:lnTo>
                <a:lnTo>
                  <a:pt x="8445" y="14453"/>
                </a:lnTo>
                <a:lnTo>
                  <a:pt x="7833" y="14453"/>
                </a:lnTo>
                <a:lnTo>
                  <a:pt x="7833" y="14314"/>
                </a:lnTo>
                <a:lnTo>
                  <a:pt x="8026" y="14314"/>
                </a:lnTo>
                <a:lnTo>
                  <a:pt x="8026" y="13543"/>
                </a:lnTo>
                <a:lnTo>
                  <a:pt x="7833" y="13543"/>
                </a:lnTo>
                <a:lnTo>
                  <a:pt x="7833" y="13404"/>
                </a:lnTo>
                <a:lnTo>
                  <a:pt x="8209" y="13404"/>
                </a:lnTo>
                <a:lnTo>
                  <a:pt x="8209" y="13638"/>
                </a:lnTo>
                <a:close/>
                <a:moveTo>
                  <a:pt x="9454" y="13403"/>
                </a:moveTo>
                <a:lnTo>
                  <a:pt x="9604" y="13403"/>
                </a:lnTo>
                <a:lnTo>
                  <a:pt x="9604" y="13745"/>
                </a:lnTo>
                <a:lnTo>
                  <a:pt x="9454" y="13745"/>
                </a:lnTo>
                <a:cubicBezTo>
                  <a:pt x="9454" y="13604"/>
                  <a:pt x="9349" y="13523"/>
                  <a:pt x="9164" y="13523"/>
                </a:cubicBezTo>
                <a:cubicBezTo>
                  <a:pt x="9014" y="13523"/>
                  <a:pt x="8914" y="13584"/>
                  <a:pt x="8914" y="13678"/>
                </a:cubicBezTo>
                <a:cubicBezTo>
                  <a:pt x="8914" y="13764"/>
                  <a:pt x="8959" y="13798"/>
                  <a:pt x="9103" y="13818"/>
                </a:cubicBezTo>
                <a:lnTo>
                  <a:pt x="9243" y="13838"/>
                </a:lnTo>
                <a:cubicBezTo>
                  <a:pt x="9386" y="13860"/>
                  <a:pt x="9455" y="13880"/>
                  <a:pt x="9513" y="13924"/>
                </a:cubicBezTo>
                <a:cubicBezTo>
                  <a:pt x="9580" y="13974"/>
                  <a:pt x="9619" y="14051"/>
                  <a:pt x="9619" y="14146"/>
                </a:cubicBezTo>
                <a:cubicBezTo>
                  <a:pt x="9619" y="14351"/>
                  <a:pt x="9456" y="14480"/>
                  <a:pt x="9198" y="14480"/>
                </a:cubicBezTo>
                <a:cubicBezTo>
                  <a:pt x="9023" y="14480"/>
                  <a:pt x="8925" y="14430"/>
                  <a:pt x="8860" y="14305"/>
                </a:cubicBezTo>
                <a:lnTo>
                  <a:pt x="8860" y="14453"/>
                </a:lnTo>
                <a:lnTo>
                  <a:pt x="8709" y="14453"/>
                </a:lnTo>
                <a:lnTo>
                  <a:pt x="8709" y="14090"/>
                </a:lnTo>
                <a:lnTo>
                  <a:pt x="8859" y="14090"/>
                </a:lnTo>
                <a:cubicBezTo>
                  <a:pt x="8866" y="14236"/>
                  <a:pt x="8988" y="14334"/>
                  <a:pt x="9159" y="14334"/>
                </a:cubicBezTo>
                <a:cubicBezTo>
                  <a:pt x="9315" y="14334"/>
                  <a:pt x="9423" y="14264"/>
                  <a:pt x="9423" y="14164"/>
                </a:cubicBezTo>
                <a:cubicBezTo>
                  <a:pt x="9423" y="14114"/>
                  <a:pt x="9403" y="14074"/>
                  <a:pt x="9366" y="14051"/>
                </a:cubicBezTo>
                <a:cubicBezTo>
                  <a:pt x="9333" y="14029"/>
                  <a:pt x="9285" y="14018"/>
                  <a:pt x="9181" y="14004"/>
                </a:cubicBezTo>
                <a:lnTo>
                  <a:pt x="9051" y="13989"/>
                </a:lnTo>
                <a:cubicBezTo>
                  <a:pt x="8923" y="13970"/>
                  <a:pt x="8851" y="13946"/>
                  <a:pt x="8799" y="13901"/>
                </a:cubicBezTo>
                <a:cubicBezTo>
                  <a:pt x="8744" y="13848"/>
                  <a:pt x="8714" y="13773"/>
                  <a:pt x="8718" y="13696"/>
                </a:cubicBezTo>
                <a:cubicBezTo>
                  <a:pt x="8718" y="13585"/>
                  <a:pt x="8763" y="13506"/>
                  <a:pt x="8855" y="13450"/>
                </a:cubicBezTo>
                <a:cubicBezTo>
                  <a:pt x="8936" y="13400"/>
                  <a:pt x="9029" y="13375"/>
                  <a:pt x="9139" y="13375"/>
                </a:cubicBezTo>
                <a:cubicBezTo>
                  <a:pt x="9299" y="13375"/>
                  <a:pt x="9391" y="13423"/>
                  <a:pt x="9454" y="13535"/>
                </a:cubicBezTo>
                <a:lnTo>
                  <a:pt x="9454" y="13403"/>
                </a:lnTo>
                <a:close/>
                <a:moveTo>
                  <a:pt x="10128" y="14314"/>
                </a:moveTo>
                <a:lnTo>
                  <a:pt x="10299" y="14314"/>
                </a:lnTo>
                <a:lnTo>
                  <a:pt x="10299" y="14453"/>
                </a:lnTo>
                <a:lnTo>
                  <a:pt x="9749" y="14453"/>
                </a:lnTo>
                <a:lnTo>
                  <a:pt x="9749" y="14314"/>
                </a:lnTo>
                <a:lnTo>
                  <a:pt x="9938" y="14314"/>
                </a:lnTo>
                <a:lnTo>
                  <a:pt x="9938" y="13543"/>
                </a:lnTo>
                <a:lnTo>
                  <a:pt x="9750" y="13543"/>
                </a:lnTo>
                <a:lnTo>
                  <a:pt x="9750" y="13403"/>
                </a:lnTo>
                <a:lnTo>
                  <a:pt x="10129" y="13403"/>
                </a:lnTo>
                <a:lnTo>
                  <a:pt x="10129" y="14313"/>
                </a:lnTo>
                <a:lnTo>
                  <a:pt x="10128" y="14314"/>
                </a:lnTo>
                <a:close/>
                <a:moveTo>
                  <a:pt x="10128" y="12951"/>
                </a:moveTo>
                <a:lnTo>
                  <a:pt x="10128" y="13155"/>
                </a:lnTo>
                <a:lnTo>
                  <a:pt x="9918" y="13155"/>
                </a:lnTo>
                <a:lnTo>
                  <a:pt x="9918" y="12950"/>
                </a:lnTo>
                <a:lnTo>
                  <a:pt x="10128" y="12950"/>
                </a:lnTo>
                <a:lnTo>
                  <a:pt x="10128" y="12951"/>
                </a:lnTo>
                <a:close/>
                <a:moveTo>
                  <a:pt x="10678" y="14163"/>
                </a:moveTo>
                <a:cubicBezTo>
                  <a:pt x="10678" y="14239"/>
                  <a:pt x="10683" y="14268"/>
                  <a:pt x="10705" y="14293"/>
                </a:cubicBezTo>
                <a:cubicBezTo>
                  <a:pt x="10723" y="14318"/>
                  <a:pt x="10759" y="14334"/>
                  <a:pt x="10795" y="14334"/>
                </a:cubicBezTo>
                <a:cubicBezTo>
                  <a:pt x="10848" y="14334"/>
                  <a:pt x="10885" y="14306"/>
                  <a:pt x="10901" y="14261"/>
                </a:cubicBezTo>
                <a:cubicBezTo>
                  <a:pt x="10910" y="14234"/>
                  <a:pt x="10914" y="14203"/>
                  <a:pt x="10916" y="14129"/>
                </a:cubicBezTo>
                <a:lnTo>
                  <a:pt x="11064" y="14129"/>
                </a:lnTo>
                <a:cubicBezTo>
                  <a:pt x="11064" y="14256"/>
                  <a:pt x="11054" y="14309"/>
                  <a:pt x="11020" y="14363"/>
                </a:cubicBezTo>
                <a:cubicBezTo>
                  <a:pt x="10969" y="14441"/>
                  <a:pt x="10885" y="14480"/>
                  <a:pt x="10766" y="14480"/>
                </a:cubicBezTo>
                <a:cubicBezTo>
                  <a:pt x="10688" y="14480"/>
                  <a:pt x="10624" y="14459"/>
                  <a:pt x="10576" y="14421"/>
                </a:cubicBezTo>
                <a:cubicBezTo>
                  <a:pt x="10511" y="14368"/>
                  <a:pt x="10489" y="14299"/>
                  <a:pt x="10489" y="14159"/>
                </a:cubicBezTo>
                <a:lnTo>
                  <a:pt x="10489" y="13543"/>
                </a:lnTo>
                <a:lnTo>
                  <a:pt x="10279" y="13543"/>
                </a:lnTo>
                <a:lnTo>
                  <a:pt x="10279" y="13403"/>
                </a:lnTo>
                <a:lnTo>
                  <a:pt x="10489" y="13403"/>
                </a:lnTo>
                <a:lnTo>
                  <a:pt x="10489" y="13171"/>
                </a:lnTo>
                <a:lnTo>
                  <a:pt x="10678" y="13104"/>
                </a:lnTo>
                <a:lnTo>
                  <a:pt x="10678" y="13404"/>
                </a:lnTo>
                <a:lnTo>
                  <a:pt x="11020" y="13404"/>
                </a:lnTo>
                <a:lnTo>
                  <a:pt x="11020" y="13543"/>
                </a:lnTo>
                <a:lnTo>
                  <a:pt x="10678" y="13543"/>
                </a:lnTo>
                <a:lnTo>
                  <a:pt x="10678" y="14163"/>
                </a:lnTo>
                <a:close/>
                <a:moveTo>
                  <a:pt x="11239" y="13543"/>
                </a:moveTo>
                <a:lnTo>
                  <a:pt x="11124" y="13543"/>
                </a:lnTo>
                <a:lnTo>
                  <a:pt x="11124" y="13403"/>
                </a:lnTo>
                <a:lnTo>
                  <a:pt x="11638" y="13403"/>
                </a:lnTo>
                <a:lnTo>
                  <a:pt x="11638" y="13543"/>
                </a:lnTo>
                <a:lnTo>
                  <a:pt x="11435" y="13543"/>
                </a:lnTo>
                <a:lnTo>
                  <a:pt x="11730" y="14218"/>
                </a:lnTo>
                <a:cubicBezTo>
                  <a:pt x="11739" y="14243"/>
                  <a:pt x="11741" y="14250"/>
                  <a:pt x="11748" y="14278"/>
                </a:cubicBezTo>
                <a:cubicBezTo>
                  <a:pt x="11750" y="14265"/>
                  <a:pt x="11753" y="14255"/>
                  <a:pt x="11755" y="14253"/>
                </a:cubicBezTo>
                <a:cubicBezTo>
                  <a:pt x="11755" y="14246"/>
                  <a:pt x="11759" y="14235"/>
                  <a:pt x="11766" y="14219"/>
                </a:cubicBezTo>
                <a:lnTo>
                  <a:pt x="12045" y="13544"/>
                </a:lnTo>
                <a:lnTo>
                  <a:pt x="11845" y="13544"/>
                </a:lnTo>
                <a:lnTo>
                  <a:pt x="11845" y="13404"/>
                </a:lnTo>
                <a:lnTo>
                  <a:pt x="12336" y="13404"/>
                </a:lnTo>
                <a:lnTo>
                  <a:pt x="12336" y="13543"/>
                </a:lnTo>
                <a:lnTo>
                  <a:pt x="12230" y="13543"/>
                </a:lnTo>
                <a:lnTo>
                  <a:pt x="11792" y="14555"/>
                </a:lnTo>
                <a:cubicBezTo>
                  <a:pt x="11727" y="14708"/>
                  <a:pt x="11687" y="14773"/>
                  <a:pt x="11644" y="14806"/>
                </a:cubicBezTo>
                <a:cubicBezTo>
                  <a:pt x="11585" y="14844"/>
                  <a:pt x="11516" y="14862"/>
                  <a:pt x="11446" y="14859"/>
                </a:cubicBezTo>
                <a:cubicBezTo>
                  <a:pt x="11396" y="14859"/>
                  <a:pt x="11346" y="14854"/>
                  <a:pt x="11309" y="14846"/>
                </a:cubicBezTo>
                <a:lnTo>
                  <a:pt x="11309" y="14703"/>
                </a:lnTo>
                <a:cubicBezTo>
                  <a:pt x="11334" y="14708"/>
                  <a:pt x="11384" y="14713"/>
                  <a:pt x="11416" y="14713"/>
                </a:cubicBezTo>
                <a:cubicBezTo>
                  <a:pt x="11460" y="14713"/>
                  <a:pt x="11491" y="14703"/>
                  <a:pt x="11518" y="14688"/>
                </a:cubicBezTo>
                <a:cubicBezTo>
                  <a:pt x="11548" y="14668"/>
                  <a:pt x="11555" y="14658"/>
                  <a:pt x="11593" y="14573"/>
                </a:cubicBezTo>
                <a:lnTo>
                  <a:pt x="11646" y="14455"/>
                </a:lnTo>
                <a:lnTo>
                  <a:pt x="11239" y="13543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053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0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!!ManMetUni-SPADES"/>
          <p:cNvSpPr>
            <a:spLocks noChangeAspect="1" noEditPoints="1"/>
          </p:cNvSpPr>
          <p:nvPr userDrawn="1"/>
        </p:nvSpPr>
        <p:spPr bwMode="auto">
          <a:xfrm>
            <a:off x="4016574" y="1133739"/>
            <a:ext cx="4158853" cy="4590522"/>
          </a:xfrm>
          <a:custGeom>
            <a:avLst/>
            <a:gdLst>
              <a:gd name="T0" fmla="*/ 6618 w 7246"/>
              <a:gd name="T1" fmla="*/ 4263 h 7996"/>
              <a:gd name="T2" fmla="*/ 6644 w 7246"/>
              <a:gd name="T3" fmla="*/ 2618 h 7996"/>
              <a:gd name="T4" fmla="*/ 6913 w 7246"/>
              <a:gd name="T5" fmla="*/ 2175 h 7996"/>
              <a:gd name="T6" fmla="*/ 4963 w 7246"/>
              <a:gd name="T7" fmla="*/ 2143 h 7996"/>
              <a:gd name="T8" fmla="*/ 3740 w 7246"/>
              <a:gd name="T9" fmla="*/ 44 h 7996"/>
              <a:gd name="T10" fmla="*/ 3506 w 7246"/>
              <a:gd name="T11" fmla="*/ 44 h 7996"/>
              <a:gd name="T12" fmla="*/ 2284 w 7246"/>
              <a:gd name="T13" fmla="*/ 2144 h 7996"/>
              <a:gd name="T14" fmla="*/ 334 w 7246"/>
              <a:gd name="T15" fmla="*/ 2176 h 7996"/>
              <a:gd name="T16" fmla="*/ 603 w 7246"/>
              <a:gd name="T17" fmla="*/ 2619 h 7996"/>
              <a:gd name="T18" fmla="*/ 628 w 7246"/>
              <a:gd name="T19" fmla="*/ 4263 h 7996"/>
              <a:gd name="T20" fmla="*/ 23 w 7246"/>
              <a:gd name="T21" fmla="*/ 6235 h 7996"/>
              <a:gd name="T22" fmla="*/ 2034 w 7246"/>
              <a:gd name="T23" fmla="*/ 6697 h 7996"/>
              <a:gd name="T24" fmla="*/ 3446 w 7246"/>
              <a:gd name="T25" fmla="*/ 7542 h 7996"/>
              <a:gd name="T26" fmla="*/ 3696 w 7246"/>
              <a:gd name="T27" fmla="*/ 7996 h 7996"/>
              <a:gd name="T28" fmla="*/ 4697 w 7246"/>
              <a:gd name="T29" fmla="*/ 6324 h 7996"/>
              <a:gd name="T30" fmla="*/ 7127 w 7246"/>
              <a:gd name="T31" fmla="*/ 6315 h 7996"/>
              <a:gd name="T32" fmla="*/ 7244 w 7246"/>
              <a:gd name="T33" fmla="*/ 6112 h 7996"/>
              <a:gd name="T34" fmla="*/ 5742 w 7246"/>
              <a:gd name="T35" fmla="*/ 4148 h 7996"/>
              <a:gd name="T36" fmla="*/ 3786 w 7246"/>
              <a:gd name="T37" fmla="*/ 4063 h 7996"/>
              <a:gd name="T38" fmla="*/ 4691 w 7246"/>
              <a:gd name="T39" fmla="*/ 2327 h 7996"/>
              <a:gd name="T40" fmla="*/ 3623 w 7246"/>
              <a:gd name="T41" fmla="*/ 346 h 7996"/>
              <a:gd name="T42" fmla="*/ 3708 w 7246"/>
              <a:gd name="T43" fmla="*/ 2843 h 7996"/>
              <a:gd name="T44" fmla="*/ 3538 w 7246"/>
              <a:gd name="T45" fmla="*/ 2842 h 7996"/>
              <a:gd name="T46" fmla="*/ 3623 w 7246"/>
              <a:gd name="T47" fmla="*/ 346 h 7996"/>
              <a:gd name="T48" fmla="*/ 2556 w 7246"/>
              <a:gd name="T49" fmla="*/ 2326 h 7996"/>
              <a:gd name="T50" fmla="*/ 3461 w 7246"/>
              <a:gd name="T51" fmla="*/ 4063 h 7996"/>
              <a:gd name="T52" fmla="*/ 1505 w 7246"/>
              <a:gd name="T53" fmla="*/ 4147 h 7996"/>
              <a:gd name="T54" fmla="*/ 2281 w 7246"/>
              <a:gd name="T55" fmla="*/ 6150 h 7996"/>
              <a:gd name="T56" fmla="*/ 1226 w 7246"/>
              <a:gd name="T57" fmla="*/ 4323 h 7996"/>
              <a:gd name="T58" fmla="*/ 2690 w 7246"/>
              <a:gd name="T59" fmla="*/ 4696 h 7996"/>
              <a:gd name="T60" fmla="*/ 2281 w 7246"/>
              <a:gd name="T61" fmla="*/ 6150 h 7996"/>
              <a:gd name="T62" fmla="*/ 3623 w 7246"/>
              <a:gd name="T63" fmla="*/ 7124 h 7996"/>
              <a:gd name="T64" fmla="*/ 2818 w 7246"/>
              <a:gd name="T65" fmla="*/ 5029 h 7996"/>
              <a:gd name="T66" fmla="*/ 4427 w 7246"/>
              <a:gd name="T67" fmla="*/ 5029 h 7996"/>
              <a:gd name="T68" fmla="*/ 4965 w 7246"/>
              <a:gd name="T69" fmla="*/ 6150 h 7996"/>
              <a:gd name="T70" fmla="*/ 4557 w 7246"/>
              <a:gd name="T71" fmla="*/ 4696 h 7996"/>
              <a:gd name="T72" fmla="*/ 6020 w 7246"/>
              <a:gd name="T73" fmla="*/ 4323 h 7996"/>
              <a:gd name="T74" fmla="*/ 4965 w 7246"/>
              <a:gd name="T75" fmla="*/ 615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7246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1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588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03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!!ManMetUni-SPADES"/>
          <p:cNvSpPr>
            <a:spLocks noChangeAspect="1" noEditPoints="1"/>
          </p:cNvSpPr>
          <p:nvPr userDrawn="1"/>
        </p:nvSpPr>
        <p:spPr bwMode="auto">
          <a:xfrm>
            <a:off x="4016574" y="1133739"/>
            <a:ext cx="4158853" cy="4590522"/>
          </a:xfrm>
          <a:custGeom>
            <a:avLst/>
            <a:gdLst>
              <a:gd name="T0" fmla="*/ 6618 w 7246"/>
              <a:gd name="T1" fmla="*/ 4263 h 7996"/>
              <a:gd name="T2" fmla="*/ 6644 w 7246"/>
              <a:gd name="T3" fmla="*/ 2618 h 7996"/>
              <a:gd name="T4" fmla="*/ 6913 w 7246"/>
              <a:gd name="T5" fmla="*/ 2175 h 7996"/>
              <a:gd name="T6" fmla="*/ 4963 w 7246"/>
              <a:gd name="T7" fmla="*/ 2143 h 7996"/>
              <a:gd name="T8" fmla="*/ 3740 w 7246"/>
              <a:gd name="T9" fmla="*/ 44 h 7996"/>
              <a:gd name="T10" fmla="*/ 3506 w 7246"/>
              <a:gd name="T11" fmla="*/ 44 h 7996"/>
              <a:gd name="T12" fmla="*/ 2284 w 7246"/>
              <a:gd name="T13" fmla="*/ 2144 h 7996"/>
              <a:gd name="T14" fmla="*/ 334 w 7246"/>
              <a:gd name="T15" fmla="*/ 2176 h 7996"/>
              <a:gd name="T16" fmla="*/ 603 w 7246"/>
              <a:gd name="T17" fmla="*/ 2619 h 7996"/>
              <a:gd name="T18" fmla="*/ 628 w 7246"/>
              <a:gd name="T19" fmla="*/ 4263 h 7996"/>
              <a:gd name="T20" fmla="*/ 23 w 7246"/>
              <a:gd name="T21" fmla="*/ 6235 h 7996"/>
              <a:gd name="T22" fmla="*/ 2034 w 7246"/>
              <a:gd name="T23" fmla="*/ 6697 h 7996"/>
              <a:gd name="T24" fmla="*/ 3446 w 7246"/>
              <a:gd name="T25" fmla="*/ 7542 h 7996"/>
              <a:gd name="T26" fmla="*/ 3696 w 7246"/>
              <a:gd name="T27" fmla="*/ 7996 h 7996"/>
              <a:gd name="T28" fmla="*/ 4697 w 7246"/>
              <a:gd name="T29" fmla="*/ 6324 h 7996"/>
              <a:gd name="T30" fmla="*/ 7127 w 7246"/>
              <a:gd name="T31" fmla="*/ 6315 h 7996"/>
              <a:gd name="T32" fmla="*/ 7244 w 7246"/>
              <a:gd name="T33" fmla="*/ 6112 h 7996"/>
              <a:gd name="T34" fmla="*/ 5742 w 7246"/>
              <a:gd name="T35" fmla="*/ 4148 h 7996"/>
              <a:gd name="T36" fmla="*/ 3786 w 7246"/>
              <a:gd name="T37" fmla="*/ 4063 h 7996"/>
              <a:gd name="T38" fmla="*/ 4691 w 7246"/>
              <a:gd name="T39" fmla="*/ 2327 h 7996"/>
              <a:gd name="T40" fmla="*/ 3623 w 7246"/>
              <a:gd name="T41" fmla="*/ 346 h 7996"/>
              <a:gd name="T42" fmla="*/ 3708 w 7246"/>
              <a:gd name="T43" fmla="*/ 2843 h 7996"/>
              <a:gd name="T44" fmla="*/ 3538 w 7246"/>
              <a:gd name="T45" fmla="*/ 2842 h 7996"/>
              <a:gd name="T46" fmla="*/ 3623 w 7246"/>
              <a:gd name="T47" fmla="*/ 346 h 7996"/>
              <a:gd name="T48" fmla="*/ 2556 w 7246"/>
              <a:gd name="T49" fmla="*/ 2326 h 7996"/>
              <a:gd name="T50" fmla="*/ 3461 w 7246"/>
              <a:gd name="T51" fmla="*/ 4063 h 7996"/>
              <a:gd name="T52" fmla="*/ 1505 w 7246"/>
              <a:gd name="T53" fmla="*/ 4147 h 7996"/>
              <a:gd name="T54" fmla="*/ 2281 w 7246"/>
              <a:gd name="T55" fmla="*/ 6150 h 7996"/>
              <a:gd name="T56" fmla="*/ 1226 w 7246"/>
              <a:gd name="T57" fmla="*/ 4323 h 7996"/>
              <a:gd name="T58" fmla="*/ 2690 w 7246"/>
              <a:gd name="T59" fmla="*/ 4696 h 7996"/>
              <a:gd name="T60" fmla="*/ 2281 w 7246"/>
              <a:gd name="T61" fmla="*/ 6150 h 7996"/>
              <a:gd name="T62" fmla="*/ 3623 w 7246"/>
              <a:gd name="T63" fmla="*/ 7124 h 7996"/>
              <a:gd name="T64" fmla="*/ 2818 w 7246"/>
              <a:gd name="T65" fmla="*/ 5029 h 7996"/>
              <a:gd name="T66" fmla="*/ 4427 w 7246"/>
              <a:gd name="T67" fmla="*/ 5029 h 7996"/>
              <a:gd name="T68" fmla="*/ 4965 w 7246"/>
              <a:gd name="T69" fmla="*/ 6150 h 7996"/>
              <a:gd name="T70" fmla="*/ 4557 w 7246"/>
              <a:gd name="T71" fmla="*/ 4696 h 7996"/>
              <a:gd name="T72" fmla="*/ 6020 w 7246"/>
              <a:gd name="T73" fmla="*/ 4323 h 7996"/>
              <a:gd name="T74" fmla="*/ 4965 w 7246"/>
              <a:gd name="T75" fmla="*/ 6150 h 7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7246" h="7996">
                <a:moveTo>
                  <a:pt x="7244" y="6112"/>
                </a:moveTo>
                <a:cubicBezTo>
                  <a:pt x="7210" y="5476"/>
                  <a:pt x="7102" y="4731"/>
                  <a:pt x="6618" y="4263"/>
                </a:cubicBezTo>
                <a:cubicBezTo>
                  <a:pt x="6463" y="4117"/>
                  <a:pt x="6250" y="4025"/>
                  <a:pt x="6036" y="4003"/>
                </a:cubicBezTo>
                <a:cubicBezTo>
                  <a:pt x="5849" y="3481"/>
                  <a:pt x="6289" y="2980"/>
                  <a:pt x="6644" y="2618"/>
                </a:cubicBezTo>
                <a:cubicBezTo>
                  <a:pt x="6752" y="2509"/>
                  <a:pt x="6867" y="2403"/>
                  <a:pt x="6984" y="2299"/>
                </a:cubicBezTo>
                <a:lnTo>
                  <a:pt x="6913" y="2175"/>
                </a:lnTo>
                <a:cubicBezTo>
                  <a:pt x="6764" y="2225"/>
                  <a:pt x="6614" y="2271"/>
                  <a:pt x="6466" y="2310"/>
                </a:cubicBezTo>
                <a:cubicBezTo>
                  <a:pt x="5976" y="2436"/>
                  <a:pt x="5319" y="2569"/>
                  <a:pt x="4963" y="2143"/>
                </a:cubicBezTo>
                <a:cubicBezTo>
                  <a:pt x="5051" y="1947"/>
                  <a:pt x="5078" y="1717"/>
                  <a:pt x="5029" y="1510"/>
                </a:cubicBezTo>
                <a:cubicBezTo>
                  <a:pt x="4867" y="859"/>
                  <a:pt x="4273" y="390"/>
                  <a:pt x="3740" y="44"/>
                </a:cubicBezTo>
                <a:cubicBezTo>
                  <a:pt x="3706" y="21"/>
                  <a:pt x="3665" y="1"/>
                  <a:pt x="3623" y="0"/>
                </a:cubicBezTo>
                <a:cubicBezTo>
                  <a:pt x="3582" y="0"/>
                  <a:pt x="3541" y="21"/>
                  <a:pt x="3506" y="44"/>
                </a:cubicBezTo>
                <a:cubicBezTo>
                  <a:pt x="2973" y="390"/>
                  <a:pt x="2380" y="859"/>
                  <a:pt x="2218" y="1510"/>
                </a:cubicBezTo>
                <a:cubicBezTo>
                  <a:pt x="2169" y="1717"/>
                  <a:pt x="2196" y="1948"/>
                  <a:pt x="2284" y="2144"/>
                </a:cubicBezTo>
                <a:cubicBezTo>
                  <a:pt x="1926" y="2567"/>
                  <a:pt x="1271" y="2437"/>
                  <a:pt x="781" y="2310"/>
                </a:cubicBezTo>
                <a:cubicBezTo>
                  <a:pt x="632" y="2271"/>
                  <a:pt x="483" y="2225"/>
                  <a:pt x="334" y="2176"/>
                </a:cubicBezTo>
                <a:lnTo>
                  <a:pt x="263" y="2299"/>
                </a:lnTo>
                <a:cubicBezTo>
                  <a:pt x="380" y="2403"/>
                  <a:pt x="495" y="2510"/>
                  <a:pt x="603" y="2619"/>
                </a:cubicBezTo>
                <a:cubicBezTo>
                  <a:pt x="957" y="2980"/>
                  <a:pt x="1400" y="3482"/>
                  <a:pt x="1210" y="4004"/>
                </a:cubicBezTo>
                <a:cubicBezTo>
                  <a:pt x="996" y="4025"/>
                  <a:pt x="784" y="4117"/>
                  <a:pt x="628" y="4263"/>
                </a:cubicBezTo>
                <a:cubicBezTo>
                  <a:pt x="144" y="4731"/>
                  <a:pt x="36" y="5476"/>
                  <a:pt x="3" y="6112"/>
                </a:cubicBezTo>
                <a:cubicBezTo>
                  <a:pt x="0" y="6153"/>
                  <a:pt x="3" y="6199"/>
                  <a:pt x="23" y="6235"/>
                </a:cubicBezTo>
                <a:cubicBezTo>
                  <a:pt x="45" y="6271"/>
                  <a:pt x="83" y="6296"/>
                  <a:pt x="120" y="6315"/>
                </a:cubicBezTo>
                <a:cubicBezTo>
                  <a:pt x="689" y="6604"/>
                  <a:pt x="1385" y="6883"/>
                  <a:pt x="2034" y="6697"/>
                </a:cubicBezTo>
                <a:cubicBezTo>
                  <a:pt x="2238" y="6636"/>
                  <a:pt x="2424" y="6498"/>
                  <a:pt x="2550" y="6323"/>
                </a:cubicBezTo>
                <a:cubicBezTo>
                  <a:pt x="3096" y="6422"/>
                  <a:pt x="3310" y="7054"/>
                  <a:pt x="3446" y="7542"/>
                </a:cubicBezTo>
                <a:cubicBezTo>
                  <a:pt x="3485" y="7690"/>
                  <a:pt x="3519" y="7843"/>
                  <a:pt x="3551" y="7996"/>
                </a:cubicBezTo>
                <a:lnTo>
                  <a:pt x="3696" y="7996"/>
                </a:lnTo>
                <a:cubicBezTo>
                  <a:pt x="3727" y="7843"/>
                  <a:pt x="3761" y="7690"/>
                  <a:pt x="3801" y="7542"/>
                </a:cubicBezTo>
                <a:cubicBezTo>
                  <a:pt x="3937" y="7055"/>
                  <a:pt x="4151" y="6419"/>
                  <a:pt x="4697" y="6324"/>
                </a:cubicBezTo>
                <a:cubicBezTo>
                  <a:pt x="4823" y="6498"/>
                  <a:pt x="5009" y="6636"/>
                  <a:pt x="5213" y="6698"/>
                </a:cubicBezTo>
                <a:cubicBezTo>
                  <a:pt x="5862" y="6882"/>
                  <a:pt x="6557" y="6604"/>
                  <a:pt x="7127" y="6315"/>
                </a:cubicBezTo>
                <a:cubicBezTo>
                  <a:pt x="7164" y="6296"/>
                  <a:pt x="7202" y="6271"/>
                  <a:pt x="7223" y="6235"/>
                </a:cubicBezTo>
                <a:cubicBezTo>
                  <a:pt x="7244" y="6199"/>
                  <a:pt x="7246" y="6153"/>
                  <a:pt x="7244" y="6112"/>
                </a:cubicBezTo>
                <a:close/>
                <a:moveTo>
                  <a:pt x="6193" y="2673"/>
                </a:moveTo>
                <a:cubicBezTo>
                  <a:pt x="5781" y="3057"/>
                  <a:pt x="5467" y="3623"/>
                  <a:pt x="5742" y="4148"/>
                </a:cubicBezTo>
                <a:cubicBezTo>
                  <a:pt x="5506" y="4423"/>
                  <a:pt x="5142" y="4460"/>
                  <a:pt x="4781" y="4418"/>
                </a:cubicBezTo>
                <a:cubicBezTo>
                  <a:pt x="4423" y="4356"/>
                  <a:pt x="4053" y="4198"/>
                  <a:pt x="3786" y="4063"/>
                </a:cubicBezTo>
                <a:cubicBezTo>
                  <a:pt x="3803" y="3764"/>
                  <a:pt x="3851" y="3366"/>
                  <a:pt x="3976" y="3025"/>
                </a:cubicBezTo>
                <a:cubicBezTo>
                  <a:pt x="4119" y="2690"/>
                  <a:pt x="4333" y="2392"/>
                  <a:pt x="4691" y="2327"/>
                </a:cubicBezTo>
                <a:cubicBezTo>
                  <a:pt x="5008" y="2827"/>
                  <a:pt x="5655" y="2838"/>
                  <a:pt x="6193" y="2673"/>
                </a:cubicBezTo>
                <a:close/>
                <a:moveTo>
                  <a:pt x="3623" y="346"/>
                </a:moveTo>
                <a:cubicBezTo>
                  <a:pt x="4138" y="684"/>
                  <a:pt x="4951" y="1343"/>
                  <a:pt x="4678" y="1998"/>
                </a:cubicBezTo>
                <a:cubicBezTo>
                  <a:pt x="4187" y="2016"/>
                  <a:pt x="3873" y="2400"/>
                  <a:pt x="3708" y="2843"/>
                </a:cubicBezTo>
                <a:cubicBezTo>
                  <a:pt x="3676" y="2920"/>
                  <a:pt x="3648" y="2999"/>
                  <a:pt x="3623" y="3079"/>
                </a:cubicBezTo>
                <a:cubicBezTo>
                  <a:pt x="3599" y="2998"/>
                  <a:pt x="3571" y="2919"/>
                  <a:pt x="3538" y="2842"/>
                </a:cubicBezTo>
                <a:cubicBezTo>
                  <a:pt x="3373" y="2399"/>
                  <a:pt x="3059" y="2016"/>
                  <a:pt x="2568" y="1998"/>
                </a:cubicBezTo>
                <a:cubicBezTo>
                  <a:pt x="2295" y="1343"/>
                  <a:pt x="3109" y="683"/>
                  <a:pt x="3623" y="346"/>
                </a:cubicBezTo>
                <a:close/>
                <a:moveTo>
                  <a:pt x="1054" y="2673"/>
                </a:moveTo>
                <a:cubicBezTo>
                  <a:pt x="1592" y="2838"/>
                  <a:pt x="2239" y="2827"/>
                  <a:pt x="2556" y="2326"/>
                </a:cubicBezTo>
                <a:cubicBezTo>
                  <a:pt x="2913" y="2393"/>
                  <a:pt x="3127" y="2690"/>
                  <a:pt x="3270" y="3023"/>
                </a:cubicBezTo>
                <a:cubicBezTo>
                  <a:pt x="3396" y="3365"/>
                  <a:pt x="3444" y="3764"/>
                  <a:pt x="3461" y="4063"/>
                </a:cubicBezTo>
                <a:cubicBezTo>
                  <a:pt x="3193" y="4198"/>
                  <a:pt x="2824" y="4356"/>
                  <a:pt x="2466" y="4417"/>
                </a:cubicBezTo>
                <a:cubicBezTo>
                  <a:pt x="2105" y="4461"/>
                  <a:pt x="1740" y="4424"/>
                  <a:pt x="1505" y="4147"/>
                </a:cubicBezTo>
                <a:cubicBezTo>
                  <a:pt x="1779" y="3623"/>
                  <a:pt x="1465" y="3056"/>
                  <a:pt x="1054" y="2673"/>
                </a:cubicBezTo>
                <a:close/>
                <a:moveTo>
                  <a:pt x="2281" y="6150"/>
                </a:moveTo>
                <a:cubicBezTo>
                  <a:pt x="1850" y="6714"/>
                  <a:pt x="872" y="6339"/>
                  <a:pt x="323" y="6062"/>
                </a:cubicBezTo>
                <a:cubicBezTo>
                  <a:pt x="358" y="5448"/>
                  <a:pt x="522" y="4414"/>
                  <a:pt x="1226" y="4323"/>
                </a:cubicBezTo>
                <a:cubicBezTo>
                  <a:pt x="1487" y="4738"/>
                  <a:pt x="1975" y="4819"/>
                  <a:pt x="2441" y="4741"/>
                </a:cubicBezTo>
                <a:cubicBezTo>
                  <a:pt x="2524" y="4730"/>
                  <a:pt x="2607" y="4715"/>
                  <a:pt x="2690" y="4696"/>
                </a:cubicBezTo>
                <a:cubicBezTo>
                  <a:pt x="2633" y="4757"/>
                  <a:pt x="2578" y="4820"/>
                  <a:pt x="2528" y="4886"/>
                </a:cubicBezTo>
                <a:cubicBezTo>
                  <a:pt x="2227" y="5251"/>
                  <a:pt x="2051" y="5715"/>
                  <a:pt x="2281" y="6150"/>
                </a:cubicBezTo>
                <a:close/>
                <a:moveTo>
                  <a:pt x="4674" y="5997"/>
                </a:moveTo>
                <a:cubicBezTo>
                  <a:pt x="4083" y="6021"/>
                  <a:pt x="3749" y="6576"/>
                  <a:pt x="3623" y="7124"/>
                </a:cubicBezTo>
                <a:cubicBezTo>
                  <a:pt x="3497" y="6576"/>
                  <a:pt x="3163" y="6020"/>
                  <a:pt x="2572" y="5997"/>
                </a:cubicBezTo>
                <a:cubicBezTo>
                  <a:pt x="2451" y="5654"/>
                  <a:pt x="2601" y="5320"/>
                  <a:pt x="2818" y="5029"/>
                </a:cubicBezTo>
                <a:cubicBezTo>
                  <a:pt x="3051" y="4750"/>
                  <a:pt x="3373" y="4509"/>
                  <a:pt x="3623" y="4344"/>
                </a:cubicBezTo>
                <a:cubicBezTo>
                  <a:pt x="3874" y="4508"/>
                  <a:pt x="4195" y="4749"/>
                  <a:pt x="4427" y="5029"/>
                </a:cubicBezTo>
                <a:cubicBezTo>
                  <a:pt x="4645" y="5320"/>
                  <a:pt x="4796" y="5654"/>
                  <a:pt x="4674" y="5997"/>
                </a:cubicBezTo>
                <a:close/>
                <a:moveTo>
                  <a:pt x="4965" y="6150"/>
                </a:moveTo>
                <a:cubicBezTo>
                  <a:pt x="5195" y="5715"/>
                  <a:pt x="5019" y="5250"/>
                  <a:pt x="4718" y="4886"/>
                </a:cubicBezTo>
                <a:cubicBezTo>
                  <a:pt x="4668" y="4820"/>
                  <a:pt x="4614" y="4757"/>
                  <a:pt x="4557" y="4696"/>
                </a:cubicBezTo>
                <a:cubicBezTo>
                  <a:pt x="4639" y="4715"/>
                  <a:pt x="4722" y="4730"/>
                  <a:pt x="4806" y="4741"/>
                </a:cubicBezTo>
                <a:cubicBezTo>
                  <a:pt x="5272" y="4819"/>
                  <a:pt x="5759" y="4738"/>
                  <a:pt x="6020" y="4323"/>
                </a:cubicBezTo>
                <a:cubicBezTo>
                  <a:pt x="6724" y="4414"/>
                  <a:pt x="6888" y="5448"/>
                  <a:pt x="6923" y="6062"/>
                </a:cubicBezTo>
                <a:cubicBezTo>
                  <a:pt x="6374" y="6339"/>
                  <a:pt x="5396" y="6714"/>
                  <a:pt x="4965" y="615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9058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-Copy/2xImage/Pullou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803275" y="799200"/>
            <a:ext cx="5797550" cy="252185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20" name="Picture Placeholder 4"/>
          <p:cNvSpPr>
            <a:spLocks noGrp="1"/>
          </p:cNvSpPr>
          <p:nvPr>
            <p:ph type="pic" sz="quarter" idx="32" hasCustomPrompt="1"/>
          </p:nvPr>
        </p:nvSpPr>
        <p:spPr>
          <a:xfrm>
            <a:off x="803275" y="3537226"/>
            <a:ext cx="5797550" cy="251502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to add Picture</a:t>
            </a:r>
          </a:p>
        </p:txBody>
      </p:sp>
      <p:sp>
        <p:nvSpPr>
          <p:cNvPr id="13" name="Text Placeholder 1"/>
          <p:cNvSpPr>
            <a:spLocks noGrp="1"/>
          </p:cNvSpPr>
          <p:nvPr>
            <p:ph type="body" sz="quarter" idx="20" hasCustomPrompt="1"/>
          </p:nvPr>
        </p:nvSpPr>
        <p:spPr>
          <a:xfrm>
            <a:off x="7380018" y="1296000"/>
            <a:ext cx="4007918" cy="769441"/>
          </a:xfrm>
        </p:spPr>
        <p:txBody>
          <a:bodyPr wrap="square" lIns="46800" rIns="0">
            <a:sp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lead Paragraph</a:t>
            </a:r>
            <a:br>
              <a:rPr lang="en-GB"/>
            </a:br>
            <a:br>
              <a:rPr lang="en-GB"/>
            </a:br>
            <a:endParaRPr lang="en-GB"/>
          </a:p>
        </p:txBody>
      </p:sp>
      <p:sp>
        <p:nvSpPr>
          <p:cNvPr id="15" name="Content Placeholder 1"/>
          <p:cNvSpPr>
            <a:spLocks noGrp="1"/>
          </p:cNvSpPr>
          <p:nvPr>
            <p:ph sz="quarter" idx="21"/>
          </p:nvPr>
        </p:nvSpPr>
        <p:spPr>
          <a:xfrm>
            <a:off x="7380018" y="2318400"/>
            <a:ext cx="4008167" cy="1282402"/>
          </a:xfrm>
        </p:spPr>
        <p:txBody>
          <a:bodyPr wrap="square" lIns="46800" rIns="0">
            <a:sp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380018" y="799200"/>
            <a:ext cx="4007918" cy="493340"/>
          </a:xfrm>
        </p:spPr>
        <p:txBody>
          <a:bodyPr wrap="square" lIns="46800" rIns="0">
            <a:spAutoFit/>
          </a:bodyPr>
          <a:lstStyle/>
          <a:p>
            <a:r>
              <a:rPr lang="en-US"/>
              <a:t>Click to add title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3"/>
          </p:nvPr>
        </p:nvSpPr>
        <p:spPr>
          <a:xfrm>
            <a:off x="299251" y="229500"/>
            <a:ext cx="5545138" cy="134725"/>
          </a:xfrm>
        </p:spPr>
        <p:txBody>
          <a:bodyPr/>
          <a:lstStyle/>
          <a:p>
            <a:endParaRPr lang="en-GB"/>
          </a:p>
        </p:txBody>
      </p:sp>
      <p:sp>
        <p:nvSpPr>
          <p:cNvPr id="18" name="Source 1"/>
          <p:cNvSpPr>
            <a:spLocks noGrp="1"/>
          </p:cNvSpPr>
          <p:nvPr>
            <p:ph type="body" sz="quarter" idx="22" hasCustomPrompt="1"/>
          </p:nvPr>
        </p:nvSpPr>
        <p:spPr>
          <a:xfrm>
            <a:off x="7380556" y="5868562"/>
            <a:ext cx="4008167" cy="128240"/>
          </a:xfrm>
        </p:spPr>
        <p:txBody>
          <a:bodyPr wrap="square" lIns="46800">
            <a:spAutoFit/>
          </a:bodyPr>
          <a:lstStyle>
            <a:lvl1pPr marL="0" indent="0">
              <a:lnSpc>
                <a:spcPts val="1000"/>
              </a:lnSpc>
              <a:buNone/>
              <a:defRPr sz="900" baseline="0"/>
            </a:lvl1pPr>
          </a:lstStyle>
          <a:p>
            <a:pPr lvl="0"/>
            <a:r>
              <a:rPr lang="en-GB"/>
              <a:t>Click to add source</a:t>
            </a:r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7380018" y="5336136"/>
            <a:ext cx="4007252" cy="485293"/>
          </a:xfrm>
          <a:noFill/>
        </p:spPr>
        <p:txBody>
          <a:bodyPr wrap="square" lIns="126000" tIns="126000" rIns="126000" bIns="126000">
            <a:spAutoFit/>
          </a:bodyPr>
          <a:lstStyle>
            <a:lvl1pPr marL="0" indent="0">
              <a:lnSpc>
                <a:spcPts val="1800"/>
              </a:lnSpc>
              <a:buNone/>
              <a:defRPr sz="1600" b="1" baseline="0">
                <a:solidFill>
                  <a:schemeClr val="tx1"/>
                </a:solidFill>
              </a:defRPr>
            </a:lvl1pPr>
            <a:lvl2pPr marL="457200" indent="0">
              <a:buNone/>
              <a:defRPr b="1"/>
            </a:lvl2pPr>
            <a:lvl3pPr marL="914400" indent="0">
              <a:buNone/>
              <a:defRPr b="1"/>
            </a:lvl3pPr>
            <a:lvl4pPr marL="1371600" indent="0">
              <a:buNone/>
              <a:defRPr b="1"/>
            </a:lvl4pPr>
            <a:lvl5pPr marL="1828800" indent="0">
              <a:buNone/>
              <a:defRPr b="1"/>
            </a:lvl5pPr>
          </a:lstStyle>
          <a:p>
            <a:pPr lvl="0"/>
            <a:r>
              <a:rPr lang="en-GB"/>
              <a:t>“Click to add quote”</a:t>
            </a:r>
          </a:p>
        </p:txBody>
      </p:sp>
      <p:sp>
        <p:nvSpPr>
          <p:cNvPr id="23" name="Slide Number Placeholder 2"/>
          <p:cNvSpPr>
            <a:spLocks noGrp="1"/>
          </p:cNvSpPr>
          <p:nvPr>
            <p:ph type="sldNum" sz="quarter" idx="47"/>
          </p:nvPr>
        </p:nvSpPr>
        <p:spPr>
          <a:xfrm>
            <a:off x="6346825" y="6490800"/>
            <a:ext cx="5545138" cy="144000"/>
          </a:xfrm>
        </p:spPr>
        <p:txBody>
          <a:bodyPr/>
          <a:lstStyle/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3" y="6164140"/>
            <a:ext cx="1515132" cy="5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417342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6">
          <p15:clr>
            <a:srgbClr val="FBAE40"/>
          </p15:clr>
        </p15:guide>
        <p15:guide id="2" pos="665">
          <p15:clr>
            <a:srgbClr val="FBAE40"/>
          </p15:clr>
        </p15:guide>
        <p15:guide id="3" pos="982">
          <p15:clr>
            <a:srgbClr val="FBAE40"/>
          </p15:clr>
        </p15:guide>
        <p15:guide id="4" pos="1141">
          <p15:clr>
            <a:srgbClr val="FBAE40"/>
          </p15:clr>
        </p15:guide>
        <p15:guide id="5" pos="1300">
          <p15:clr>
            <a:srgbClr val="FBAE40"/>
          </p15:clr>
        </p15:guide>
        <p15:guide id="6" pos="1459">
          <p15:clr>
            <a:srgbClr val="FBAE40"/>
          </p15:clr>
        </p15:guide>
        <p15:guide id="7" pos="1617">
          <p15:clr>
            <a:srgbClr val="FBAE40"/>
          </p15:clr>
        </p15:guide>
        <p15:guide id="8" pos="1776">
          <p15:clr>
            <a:srgbClr val="FBAE40"/>
          </p15:clr>
        </p15:guide>
        <p15:guide id="9" pos="3046">
          <p15:clr>
            <a:srgbClr val="FBAE40"/>
          </p15:clr>
        </p15:guide>
        <p15:guide id="10" pos="824">
          <p15:clr>
            <a:srgbClr val="FBAE40"/>
          </p15:clr>
        </p15:guide>
        <p15:guide id="11" pos="1935">
          <p15:clr>
            <a:srgbClr val="FBAE40"/>
          </p15:clr>
        </p15:guide>
        <p15:guide id="12" pos="2094">
          <p15:clr>
            <a:srgbClr val="FBAE40"/>
          </p15:clr>
        </p15:guide>
        <p15:guide id="13" pos="2252">
          <p15:clr>
            <a:srgbClr val="FBAE40"/>
          </p15:clr>
        </p15:guide>
        <p15:guide id="14" pos="2411">
          <p15:clr>
            <a:srgbClr val="FBAE40"/>
          </p15:clr>
        </p15:guide>
        <p15:guide id="15" pos="2570">
          <p15:clr>
            <a:srgbClr val="FBAE40"/>
          </p15:clr>
        </p15:guide>
        <p15:guide id="16" pos="2729">
          <p15:clr>
            <a:srgbClr val="FBAE40"/>
          </p15:clr>
        </p15:guide>
        <p15:guide id="17" pos="2887">
          <p15:clr>
            <a:srgbClr val="FBAE40"/>
          </p15:clr>
        </p15:guide>
        <p15:guide id="18" pos="3205">
          <p15:clr>
            <a:srgbClr val="FBAE40"/>
          </p15:clr>
        </p15:guide>
        <p15:guide id="19" pos="3364">
          <p15:clr>
            <a:srgbClr val="FBAE40"/>
          </p15:clr>
        </p15:guide>
        <p15:guide id="20" pos="3522">
          <p15:clr>
            <a:srgbClr val="FBAE40"/>
          </p15:clr>
        </p15:guide>
        <p15:guide id="21" pos="5428">
          <p15:clr>
            <a:srgbClr val="FBAE40"/>
          </p15:clr>
        </p15:guide>
        <p15:guide id="22" pos="3999">
          <p15:clr>
            <a:srgbClr val="FBAE40"/>
          </p15:clr>
        </p15:guide>
        <p15:guide id="23" pos="4158">
          <p15:clr>
            <a:srgbClr val="FBAE40"/>
          </p15:clr>
        </p15:guide>
        <p15:guide id="24" pos="4316">
          <p15:clr>
            <a:srgbClr val="FBAE40"/>
          </p15:clr>
        </p15:guide>
        <p15:guide id="25" pos="4475">
          <p15:clr>
            <a:srgbClr val="FBAE40"/>
          </p15:clr>
        </p15:guide>
        <p15:guide id="26" pos="4634">
          <p15:clr>
            <a:srgbClr val="FBAE40"/>
          </p15:clr>
        </p15:guide>
        <p15:guide id="27" pos="4793">
          <p15:clr>
            <a:srgbClr val="FBAE40"/>
          </p15:clr>
        </p15:guide>
        <p15:guide id="28" pos="4951">
          <p15:clr>
            <a:srgbClr val="FBAE40"/>
          </p15:clr>
        </p15:guide>
        <p15:guide id="29" pos="5110">
          <p15:clr>
            <a:srgbClr val="FBAE40"/>
          </p15:clr>
        </p15:guide>
        <p15:guide id="30" pos="5269">
          <p15:clr>
            <a:srgbClr val="FBAE40"/>
          </p15:clr>
        </p15:guide>
        <p15:guide id="31" pos="3681">
          <p15:clr>
            <a:srgbClr val="FBAE40"/>
          </p15:clr>
        </p15:guide>
        <p15:guide id="32" pos="5586">
          <p15:clr>
            <a:srgbClr val="FBAE40"/>
          </p15:clr>
        </p15:guide>
        <p15:guide id="33" pos="5745">
          <p15:clr>
            <a:srgbClr val="FBAE40"/>
          </p15:clr>
        </p15:guide>
        <p15:guide id="34" pos="5904">
          <p15:clr>
            <a:srgbClr val="FBAE40"/>
          </p15:clr>
        </p15:guide>
        <p15:guide id="35" pos="6063">
          <p15:clr>
            <a:srgbClr val="FBAE40"/>
          </p15:clr>
        </p15:guide>
        <p15:guide id="36" pos="6221">
          <p15:clr>
            <a:srgbClr val="FBAE40"/>
          </p15:clr>
        </p15:guide>
        <p15:guide id="37" pos="6380">
          <p15:clr>
            <a:srgbClr val="FBAE40"/>
          </p15:clr>
        </p15:guide>
        <p15:guide id="38" pos="6539">
          <p15:clr>
            <a:srgbClr val="FBAE40"/>
          </p15:clr>
        </p15:guide>
        <p15:guide id="39" pos="6698">
          <p15:clr>
            <a:srgbClr val="FBAE40"/>
          </p15:clr>
        </p15:guide>
        <p15:guide id="40" pos="6856">
          <p15:clr>
            <a:srgbClr val="FBAE40"/>
          </p15:clr>
        </p15:guide>
        <p15:guide id="41" pos="7015">
          <p15:clr>
            <a:srgbClr val="FBAE40"/>
          </p15:clr>
        </p15:guide>
        <p15:guide id="42" pos="7174">
          <p15:clr>
            <a:srgbClr val="FBAE40"/>
          </p15:clr>
        </p15:guide>
        <p15:guide id="43" orient="horz" pos="504">
          <p15:clr>
            <a:srgbClr val="FBAE40"/>
          </p15:clr>
        </p15:guide>
        <p15:guide id="44" orient="horz" pos="663">
          <p15:clr>
            <a:srgbClr val="FBAE40"/>
          </p15:clr>
        </p15:guide>
        <p15:guide id="45" orient="horz" pos="822">
          <p15:clr>
            <a:srgbClr val="FBAE40"/>
          </p15:clr>
        </p15:guide>
        <p15:guide id="46" orient="horz" pos="981">
          <p15:clr>
            <a:srgbClr val="FBAE40"/>
          </p15:clr>
        </p15:guide>
        <p15:guide id="47" orient="horz" pos="1139">
          <p15:clr>
            <a:srgbClr val="FBAE40"/>
          </p15:clr>
        </p15:guide>
        <p15:guide id="48" orient="horz" pos="1298">
          <p15:clr>
            <a:srgbClr val="FBAE40"/>
          </p15:clr>
        </p15:guide>
        <p15:guide id="49" orient="horz" pos="1457">
          <p15:clr>
            <a:srgbClr val="FBAE40"/>
          </p15:clr>
        </p15:guide>
        <p15:guide id="50" orient="horz" pos="1616">
          <p15:clr>
            <a:srgbClr val="FBAE40"/>
          </p15:clr>
        </p15:guide>
        <p15:guide id="51" orient="horz" pos="1774">
          <p15:clr>
            <a:srgbClr val="FBAE40"/>
          </p15:clr>
        </p15:guide>
        <p15:guide id="52" orient="horz" pos="1933">
          <p15:clr>
            <a:srgbClr val="FBAE40"/>
          </p15:clr>
        </p15:guide>
        <p15:guide id="53" orient="horz" pos="2092">
          <p15:clr>
            <a:srgbClr val="FBAE40"/>
          </p15:clr>
        </p15:guide>
        <p15:guide id="54" orient="horz" pos="2228">
          <p15:clr>
            <a:srgbClr val="FBAE40"/>
          </p15:clr>
        </p15:guide>
        <p15:guide id="55" orient="horz" pos="2387">
          <p15:clr>
            <a:srgbClr val="FBAE40"/>
          </p15:clr>
        </p15:guide>
        <p15:guide id="56" orient="horz" pos="2546">
          <p15:clr>
            <a:srgbClr val="FBAE40"/>
          </p15:clr>
        </p15:guide>
        <p15:guide id="57" orient="horz" pos="2704">
          <p15:clr>
            <a:srgbClr val="FBAE40"/>
          </p15:clr>
        </p15:guide>
        <p15:guide id="58" orient="horz" pos="2863">
          <p15:clr>
            <a:srgbClr val="FBAE40"/>
          </p15:clr>
        </p15:guide>
        <p15:guide id="59" orient="horz" pos="3022">
          <p15:clr>
            <a:srgbClr val="FBAE40"/>
          </p15:clr>
        </p15:guide>
        <p15:guide id="60" orient="horz" pos="3181">
          <p15:clr>
            <a:srgbClr val="FBAE40"/>
          </p15:clr>
        </p15:guide>
        <p15:guide id="61" orient="horz" pos="3339">
          <p15:clr>
            <a:srgbClr val="FBAE40"/>
          </p15:clr>
        </p15:guide>
        <p15:guide id="62" orient="horz" pos="3498">
          <p15:clr>
            <a:srgbClr val="FBAE40"/>
          </p15:clr>
        </p15:guide>
        <p15:guide id="63" orient="horz" pos="3657">
          <p15:clr>
            <a:srgbClr val="FBAE40"/>
          </p15:clr>
        </p15:guide>
        <p15:guide id="64" orient="horz" pos="381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slideLayout" Target="../slideLayouts/slideLayout66.xml"/><Relationship Id="rId39" Type="http://schemas.openxmlformats.org/officeDocument/2006/relationships/slideLayout" Target="../slideLayouts/slideLayout79.xml"/><Relationship Id="rId21" Type="http://schemas.openxmlformats.org/officeDocument/2006/relationships/slideLayout" Target="../slideLayouts/slideLayout61.xml"/><Relationship Id="rId34" Type="http://schemas.openxmlformats.org/officeDocument/2006/relationships/slideLayout" Target="../slideLayouts/slideLayout74.xml"/><Relationship Id="rId42" Type="http://schemas.openxmlformats.org/officeDocument/2006/relationships/slideLayout" Target="../slideLayouts/slideLayout82.xml"/><Relationship Id="rId47" Type="http://schemas.openxmlformats.org/officeDocument/2006/relationships/theme" Target="../theme/theme2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9" Type="http://schemas.openxmlformats.org/officeDocument/2006/relationships/slideLayout" Target="../slideLayouts/slideLayout69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slideLayout" Target="../slideLayouts/slideLayout64.xml"/><Relationship Id="rId32" Type="http://schemas.openxmlformats.org/officeDocument/2006/relationships/slideLayout" Target="../slideLayouts/slideLayout72.xml"/><Relationship Id="rId37" Type="http://schemas.openxmlformats.org/officeDocument/2006/relationships/slideLayout" Target="../slideLayouts/slideLayout77.xml"/><Relationship Id="rId40" Type="http://schemas.openxmlformats.org/officeDocument/2006/relationships/slideLayout" Target="../slideLayouts/slideLayout80.xml"/><Relationship Id="rId45" Type="http://schemas.openxmlformats.org/officeDocument/2006/relationships/slideLayout" Target="../slideLayouts/slideLayout85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slideLayout" Target="../slideLayouts/slideLayout63.xml"/><Relationship Id="rId28" Type="http://schemas.openxmlformats.org/officeDocument/2006/relationships/slideLayout" Target="../slideLayouts/slideLayout68.xml"/><Relationship Id="rId36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50.xml"/><Relationship Id="rId19" Type="http://schemas.openxmlformats.org/officeDocument/2006/relationships/slideLayout" Target="../slideLayouts/slideLayout59.xml"/><Relationship Id="rId31" Type="http://schemas.openxmlformats.org/officeDocument/2006/relationships/slideLayout" Target="../slideLayouts/slideLayout71.xml"/><Relationship Id="rId44" Type="http://schemas.openxmlformats.org/officeDocument/2006/relationships/slideLayout" Target="../slideLayouts/slideLayout8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slideLayout" Target="../slideLayouts/slideLayout62.xml"/><Relationship Id="rId27" Type="http://schemas.openxmlformats.org/officeDocument/2006/relationships/slideLayout" Target="../slideLayouts/slideLayout67.xml"/><Relationship Id="rId30" Type="http://schemas.openxmlformats.org/officeDocument/2006/relationships/slideLayout" Target="../slideLayouts/slideLayout70.xml"/><Relationship Id="rId35" Type="http://schemas.openxmlformats.org/officeDocument/2006/relationships/slideLayout" Target="../slideLayouts/slideLayout75.xml"/><Relationship Id="rId43" Type="http://schemas.openxmlformats.org/officeDocument/2006/relationships/slideLayout" Target="../slideLayouts/slideLayout83.xml"/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slideLayout" Target="../slideLayouts/slideLayout65.xml"/><Relationship Id="rId33" Type="http://schemas.openxmlformats.org/officeDocument/2006/relationships/slideLayout" Target="../slideLayouts/slideLayout73.xml"/><Relationship Id="rId38" Type="http://schemas.openxmlformats.org/officeDocument/2006/relationships/slideLayout" Target="../slideLayouts/slideLayout78.xml"/><Relationship Id="rId46" Type="http://schemas.openxmlformats.org/officeDocument/2006/relationships/slideLayout" Target="../slideLayouts/slideLayout86.xml"/><Relationship Id="rId20" Type="http://schemas.openxmlformats.org/officeDocument/2006/relationships/slideLayout" Target="../slideLayouts/slideLayout60.xml"/><Relationship Id="rId41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487313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1036588"/>
            <a:ext cx="11090276" cy="12824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0038" y="229500"/>
            <a:ext cx="5545138" cy="1347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/>
            </a:lvl1pPr>
          </a:lstStyle>
          <a:p>
            <a:endParaRPr lang="en-GB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346825" y="6490800"/>
            <a:ext cx="5545138" cy="1440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/>
            </a:lvl1pPr>
          </a:lstStyle>
          <a:p>
            <a:fld id="{BEAC3490-845D-4067-82AE-9B08F4140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628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738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737" r:id="rId29"/>
    <p:sldLayoutId id="2147483734" r:id="rId30"/>
    <p:sldLayoutId id="2147483690" r:id="rId31"/>
    <p:sldLayoutId id="2147483691" r:id="rId32"/>
    <p:sldLayoutId id="2147483692" r:id="rId33"/>
    <p:sldLayoutId id="2147483693" r:id="rId34"/>
    <p:sldLayoutId id="2147483694" r:id="rId35"/>
    <p:sldLayoutId id="2147483740" r:id="rId36"/>
    <p:sldLayoutId id="2147483731" r:id="rId37"/>
    <p:sldLayoutId id="2147483741" r:id="rId38"/>
    <p:sldLayoutId id="2147483742" r:id="rId39"/>
    <p:sldLayoutId id="2147483743" r:id="rId40"/>
  </p:sldLayoutIdLst>
  <p:hf sldNum="0" hdr="0" ftr="0" dt="0"/>
  <p:txStyles>
    <p:titleStyle>
      <a:lvl1pPr algn="l" defTabSz="914400" rtl="0" eaLnBrk="1" latinLnBrk="0" hangingPunct="1">
        <a:lnSpc>
          <a:spcPts val="38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1600"/>
        </a:lnSpc>
        <a:spcBef>
          <a:spcPts val="10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16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16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16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16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9">
          <p15:clr>
            <a:srgbClr val="F26B43"/>
          </p15:clr>
        </p15:guide>
        <p15:guide id="2" pos="7491">
          <p15:clr>
            <a:srgbClr val="F26B43"/>
          </p15:clr>
        </p15:guide>
        <p15:guide id="3" orient="horz" pos="187">
          <p15:clr>
            <a:srgbClr val="F26B43"/>
          </p15:clr>
        </p15:guide>
        <p15:guide id="4" orient="horz" pos="4133">
          <p15:clr>
            <a:srgbClr val="F26B43"/>
          </p15:clr>
        </p15:guide>
        <p15:guide id="5" orient="horz" pos="2160">
          <p15:clr>
            <a:srgbClr val="F26B43"/>
          </p15:clr>
        </p15:guide>
        <p15:guide id="6" pos="3840">
          <p15:clr>
            <a:srgbClr val="F26B43"/>
          </p15:clr>
        </p15:guide>
        <p15:guide id="7" pos="347">
          <p15:clr>
            <a:srgbClr val="F26B43"/>
          </p15:clr>
        </p15:guide>
        <p15:guide id="8" pos="7333">
          <p15:clr>
            <a:srgbClr val="F26B43"/>
          </p15:clr>
        </p15:guide>
        <p15:guide id="9" orient="horz" pos="346">
          <p15:clr>
            <a:srgbClr val="F26B43"/>
          </p15:clr>
        </p15:guide>
        <p15:guide id="10" orient="horz" pos="397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487313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1036588"/>
            <a:ext cx="11090276" cy="12824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0038" y="229500"/>
            <a:ext cx="5545138" cy="1347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346825" y="6490800"/>
            <a:ext cx="5545138" cy="1440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/>
            </a:lvl1pPr>
          </a:lstStyle>
          <a:p>
            <a:fld id="{1D953DF9-D167-483B-B0B2-C792096082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055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739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  <p:sldLayoutId id="2147483714" r:id="rId18"/>
    <p:sldLayoutId id="2147483715" r:id="rId19"/>
    <p:sldLayoutId id="2147483716" r:id="rId20"/>
    <p:sldLayoutId id="2147483717" r:id="rId21"/>
    <p:sldLayoutId id="2147483718" r:id="rId22"/>
    <p:sldLayoutId id="2147483719" r:id="rId23"/>
    <p:sldLayoutId id="2147483720" r:id="rId24"/>
    <p:sldLayoutId id="2147483721" r:id="rId25"/>
    <p:sldLayoutId id="2147483722" r:id="rId26"/>
    <p:sldLayoutId id="2147483723" r:id="rId27"/>
    <p:sldLayoutId id="2147483747" r:id="rId28"/>
    <p:sldLayoutId id="2147483724" r:id="rId29"/>
    <p:sldLayoutId id="2147483725" r:id="rId30"/>
    <p:sldLayoutId id="2147483735" r:id="rId31"/>
    <p:sldLayoutId id="2147483736" r:id="rId32"/>
    <p:sldLayoutId id="2147483726" r:id="rId33"/>
    <p:sldLayoutId id="2147483727" r:id="rId34"/>
    <p:sldLayoutId id="2147483728" r:id="rId35"/>
    <p:sldLayoutId id="2147483729" r:id="rId36"/>
    <p:sldLayoutId id="2147483748" r:id="rId37"/>
    <p:sldLayoutId id="2147483749" r:id="rId38"/>
    <p:sldLayoutId id="2147483750" r:id="rId39"/>
    <p:sldLayoutId id="2147483751" r:id="rId40"/>
    <p:sldLayoutId id="2147483730" r:id="rId41"/>
    <p:sldLayoutId id="2147483745" r:id="rId42"/>
    <p:sldLayoutId id="2147483733" r:id="rId43"/>
    <p:sldLayoutId id="2147483732" r:id="rId44"/>
    <p:sldLayoutId id="2147483744" r:id="rId45"/>
    <p:sldLayoutId id="2147483746" r:id="rId46"/>
  </p:sldLayoutIdLst>
  <p:hf sldNum="0" hdr="0" ftr="0" dt="0"/>
  <p:txStyles>
    <p:titleStyle>
      <a:lvl1pPr algn="l" defTabSz="914400" rtl="0" eaLnBrk="1" latinLnBrk="0" hangingPunct="1">
        <a:lnSpc>
          <a:spcPts val="38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1600"/>
        </a:lnSpc>
        <a:spcBef>
          <a:spcPts val="10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16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16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16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16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9">
          <p15:clr>
            <a:srgbClr val="F26B43"/>
          </p15:clr>
        </p15:guide>
        <p15:guide id="2" pos="7491">
          <p15:clr>
            <a:srgbClr val="F26B43"/>
          </p15:clr>
        </p15:guide>
        <p15:guide id="3" orient="horz" pos="187">
          <p15:clr>
            <a:srgbClr val="F26B43"/>
          </p15:clr>
        </p15:guide>
        <p15:guide id="4" orient="horz" pos="4133">
          <p15:clr>
            <a:srgbClr val="F26B43"/>
          </p15:clr>
        </p15:guide>
        <p15:guide id="5" orient="horz" pos="2160">
          <p15:clr>
            <a:srgbClr val="F26B43"/>
          </p15:clr>
        </p15:guide>
        <p15:guide id="6" pos="3840">
          <p15:clr>
            <a:srgbClr val="F26B43"/>
          </p15:clr>
        </p15:guide>
        <p15:guide id="7" pos="347">
          <p15:clr>
            <a:srgbClr val="F26B43"/>
          </p15:clr>
        </p15:guide>
        <p15:guide id="8" pos="7333">
          <p15:clr>
            <a:srgbClr val="F26B43"/>
          </p15:clr>
        </p15:guide>
        <p15:guide id="9" orient="horz" pos="346">
          <p15:clr>
            <a:srgbClr val="F26B43"/>
          </p15:clr>
        </p15:guide>
        <p15:guide id="10" orient="horz" pos="397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3922741"/>
            <a:ext cx="5292188" cy="1760482"/>
          </a:xfrm>
        </p:spPr>
        <p:txBody>
          <a:bodyPr/>
          <a:lstStyle/>
          <a:p>
            <a:r>
              <a:rPr lang="en-GB" dirty="0"/>
              <a:t>Land Law made </a:t>
            </a:r>
            <a:r>
              <a:rPr lang="en-GB" dirty="0" err="1"/>
              <a:t>SIMple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03275" y="5675189"/>
            <a:ext cx="5292188" cy="668709"/>
          </a:xfrm>
        </p:spPr>
        <p:txBody>
          <a:bodyPr/>
          <a:lstStyle/>
          <a:p>
            <a:r>
              <a:rPr lang="en-GB" dirty="0"/>
              <a:t>Kate Stanbury,  Senior Lecturer</a:t>
            </a:r>
          </a:p>
          <a:p>
            <a:r>
              <a:rPr lang="en-GB" dirty="0"/>
              <a:t>Manchester Metropolitan University</a:t>
            </a:r>
          </a:p>
        </p:txBody>
      </p:sp>
    </p:spTree>
    <p:extLst>
      <p:ext uri="{BB962C8B-B14F-4D97-AF65-F5344CB8AC3E}">
        <p14:creationId xmlns:p14="http://schemas.microsoft.com/office/powerpoint/2010/main" val="4225448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 to the project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4"/>
          </p:nvPr>
        </p:nvSpPr>
        <p:spPr>
          <a:xfrm>
            <a:off x="803276" y="1686296"/>
            <a:ext cx="10779124" cy="4365377"/>
          </a:xfrm>
        </p:spPr>
        <p:txBody>
          <a:bodyPr/>
          <a:lstStyle/>
          <a:p>
            <a:pPr marL="72000"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Module leader for Land Law</a:t>
            </a:r>
          </a:p>
          <a:p>
            <a:pPr marL="72000"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Traditional subject taught conventionally </a:t>
            </a:r>
          </a:p>
          <a:p>
            <a:pPr marL="72000" indent="0">
              <a:lnSpc>
                <a:spcPct val="100000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	– black-letter law focussed, theoretical context</a:t>
            </a:r>
          </a:p>
          <a:p>
            <a:pPr marL="72000" indent="0">
              <a:lnSpc>
                <a:spcPct val="100000"/>
              </a:lnSpc>
              <a:buNone/>
            </a:pPr>
            <a:r>
              <a:rPr lang="en-GB" sz="2400" b="1" dirty="0">
                <a:cs typeface="Arial" panose="020B0604020202020204" pitchFamily="34" charset="0"/>
              </a:rPr>
              <a:t>Impetus for change?</a:t>
            </a:r>
          </a:p>
          <a:p>
            <a:pPr marL="72000"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Tutor background – practising solicitor; Legal Practice Course tutor</a:t>
            </a:r>
          </a:p>
          <a:p>
            <a:pPr marL="72000"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Improving assessment performance through improved appreciation of the real-world context/relevance of knowledge &amp; assessment re-design</a:t>
            </a:r>
          </a:p>
          <a:p>
            <a:pPr marL="72000"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Aligning with our ‘digital skills’ focus</a:t>
            </a:r>
          </a:p>
          <a:p>
            <a:pPr marL="72000"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The new demands of the SQE</a:t>
            </a:r>
          </a:p>
          <a:p>
            <a:endParaRPr lang="en-GB" sz="2400" dirty="0"/>
          </a:p>
          <a:p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7439546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27244-5924-1C88-5E6C-594AA710C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C359B-0E68-59C8-2894-862AEBCE8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Land Law at Manchester Metropolitan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427E123-97C6-FF26-9AED-07CAE9A0D28D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803275" y="1434353"/>
            <a:ext cx="11101853" cy="461732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LLB Level 5/Year 2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15 credit module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450+ students</a:t>
            </a:r>
          </a:p>
          <a:p>
            <a:pPr>
              <a:lnSpc>
                <a:spcPct val="100000"/>
              </a:lnSpc>
            </a:pPr>
            <a:r>
              <a:rPr lang="en-GB" sz="2400" b="1" dirty="0">
                <a:cs typeface="Arial" panose="020B0604020202020204" pitchFamily="34" charset="0"/>
              </a:rPr>
              <a:t>Delivery: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	10 X 1 hour Lectures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	10 X 1.5 hour Workshops</a:t>
            </a:r>
          </a:p>
          <a:p>
            <a:pPr>
              <a:lnSpc>
                <a:spcPct val="100000"/>
              </a:lnSpc>
            </a:pPr>
            <a:r>
              <a:rPr lang="en-GB" sz="2400" b="1" dirty="0">
                <a:cs typeface="Arial" panose="020B0604020202020204" pitchFamily="34" charset="0"/>
              </a:rPr>
              <a:t>Challenges: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	- Large student numbers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	- Limited face time to introduce/growing familiarity with a learning platform		   without compromising time for developing subject expertise</a:t>
            </a:r>
          </a:p>
          <a:p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6977004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FC1765-765F-3525-B2F4-EE8F9A91E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3CD9E-A5AB-183D-C1A4-EC5A1F7DC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782" y="316000"/>
            <a:ext cx="9541994" cy="1118353"/>
          </a:xfrm>
        </p:spPr>
        <p:txBody>
          <a:bodyPr/>
          <a:lstStyle/>
          <a:p>
            <a:r>
              <a:rPr lang="en-GB" dirty="0"/>
              <a:t>Designing to meet the Learning Outcomes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BCCCE6F-AFB2-1F80-622E-333E5814A962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747004" y="1120340"/>
            <a:ext cx="11224602" cy="49147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We will augment the use of </a:t>
            </a:r>
            <a:r>
              <a:rPr lang="en-GB" sz="2400" dirty="0" err="1">
                <a:cs typeface="Arial" panose="020B0604020202020204" pitchFamily="34" charset="0"/>
              </a:rPr>
              <a:t>SIMple</a:t>
            </a:r>
            <a:r>
              <a:rPr lang="en-GB" sz="2400" dirty="0">
                <a:cs typeface="Arial" panose="020B0604020202020204" pitchFamily="34" charset="0"/>
              </a:rPr>
              <a:t> in Land Law over the next three years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Slow introduction will help us to acclimatise staff, students, the module and the assessment to the changes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In year one, we will address the following highlighted aspects of the Land Law learning outcomes:</a:t>
            </a:r>
          </a:p>
          <a:p>
            <a:pPr lvl="1"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examine property law in the aspects that </a:t>
            </a:r>
            <a:r>
              <a:rPr lang="en-GB" sz="2400" b="1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most commonly </a:t>
            </a:r>
            <a:r>
              <a:rPr lang="en-GB" sz="2400" dirty="0">
                <a:cs typeface="Arial" panose="020B0604020202020204" pitchFamily="34" charset="0"/>
              </a:rPr>
              <a:t>impact upon the lives of individuals</a:t>
            </a:r>
          </a:p>
          <a:p>
            <a:pPr lvl="1"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equip students with the skills to </a:t>
            </a:r>
            <a:r>
              <a:rPr lang="en-GB" sz="2400" b="1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assess a given scenario</a:t>
            </a:r>
            <a:r>
              <a:rPr lang="en-GB" sz="2400" dirty="0">
                <a:cs typeface="Arial" panose="020B0604020202020204" pitchFamily="34" charset="0"/>
              </a:rPr>
              <a:t>, work in groups, and construct and communicate advice in a professional manner.</a:t>
            </a:r>
          </a:p>
          <a:p>
            <a:pPr lvl="1"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enable students to develop knowledge and understanding of essential Land Law principles </a:t>
            </a:r>
            <a:r>
              <a:rPr lang="en-GB" sz="2400" b="1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in a</a:t>
            </a:r>
            <a:r>
              <a:rPr lang="en-GB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2400" b="1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practical context</a:t>
            </a:r>
          </a:p>
          <a:p>
            <a:pPr lvl="1"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facilitate the development of legal writing and research skills</a:t>
            </a:r>
          </a:p>
          <a:p>
            <a:pPr marL="0" indent="0">
              <a:lnSpc>
                <a:spcPct val="100000"/>
              </a:lnSpc>
              <a:buNone/>
            </a:pPr>
            <a:endParaRPr lang="en-GB" sz="2400" dirty="0"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3057968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Introducing situated learning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34"/>
          </p:nvPr>
        </p:nvSpPr>
        <p:spPr>
          <a:xfrm>
            <a:off x="941110" y="1896552"/>
            <a:ext cx="3260479" cy="498599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>
                <a:cs typeface="Arial" panose="020B0604020202020204" pitchFamily="34" charset="0"/>
              </a:rPr>
              <a:t>The first lecture will introduce:</a:t>
            </a:r>
          </a:p>
          <a:p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35"/>
          </p:nvPr>
        </p:nvSpPr>
        <p:spPr>
          <a:xfrm>
            <a:off x="4603862" y="1876592"/>
            <a:ext cx="3251187" cy="498599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/>
              <a:t>The related workshop will: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6"/>
          </p:nvPr>
        </p:nvSpPr>
        <p:spPr>
          <a:xfrm>
            <a:off x="8135488" y="1846800"/>
            <a:ext cx="3251187" cy="548351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/>
              <a:t>The assessment will test: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796034" y="2180492"/>
            <a:ext cx="3518096" cy="387118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1600" dirty="0">
                <a:cs typeface="Arial" panose="020B0604020202020204" pitchFamily="34" charset="0"/>
              </a:rPr>
              <a:t>key Land Law estates and interests</a:t>
            </a:r>
          </a:p>
          <a:p>
            <a:pPr>
              <a:lnSpc>
                <a:spcPct val="100000"/>
              </a:lnSpc>
            </a:pPr>
            <a:r>
              <a:rPr lang="en-GB" sz="1600" dirty="0">
                <a:cs typeface="Arial" panose="020B0604020202020204" pitchFamily="34" charset="0"/>
              </a:rPr>
              <a:t> the importance of knowing how to recognise these in a real-world context</a:t>
            </a:r>
          </a:p>
          <a:p>
            <a:pPr>
              <a:lnSpc>
                <a:spcPct val="100000"/>
              </a:lnSpc>
            </a:pPr>
            <a:r>
              <a:rPr lang="en-GB" sz="1600" dirty="0">
                <a:cs typeface="Arial" panose="020B0604020202020204" pitchFamily="34" charset="0"/>
              </a:rPr>
              <a:t> how interests appear on a freehold title</a:t>
            </a:r>
          </a:p>
          <a:p>
            <a:pPr>
              <a:lnSpc>
                <a:spcPct val="100000"/>
              </a:lnSpc>
            </a:pPr>
            <a:r>
              <a:rPr lang="en-GB" sz="1600" dirty="0">
                <a:cs typeface="Arial" panose="020B0604020202020204" pitchFamily="34" charset="0"/>
              </a:rPr>
              <a:t> the SIM platform (as a simulated case-management tool &amp; repository of case information for the module)</a:t>
            </a:r>
          </a:p>
          <a:p>
            <a:pPr>
              <a:lnSpc>
                <a:spcPct val="100000"/>
              </a:lnSpc>
            </a:pPr>
            <a:r>
              <a:rPr lang="en-GB" sz="1600" dirty="0">
                <a:cs typeface="Arial" panose="020B0604020202020204" pitchFamily="34" charset="0"/>
              </a:rPr>
              <a:t> the ‘teaching title’ on SIM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29"/>
          </p:nvPr>
        </p:nvSpPr>
        <p:spPr>
          <a:xfrm>
            <a:off x="4603861" y="2627602"/>
            <a:ext cx="3251187" cy="3126084"/>
          </a:xfrm>
        </p:spPr>
        <p:txBody>
          <a:bodyPr/>
          <a:lstStyle/>
          <a:p>
            <a:r>
              <a:rPr lang="en-GB" sz="1600" dirty="0"/>
              <a:t>Embed  how to access the SIM and find the teaching title</a:t>
            </a:r>
          </a:p>
          <a:p>
            <a:r>
              <a:rPr lang="en-GB" sz="1600" dirty="0"/>
              <a:t>Demonstrate where the assessment title will appear in SIM and allow students to find a dummy assessment title</a:t>
            </a:r>
          </a:p>
          <a:p>
            <a:r>
              <a:rPr lang="en-GB" sz="1600" dirty="0"/>
              <a:t>Practice an assessment-style question using the teaching title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1"/>
          </p:nvPr>
        </p:nvSpPr>
        <p:spPr>
          <a:xfrm>
            <a:off x="8106085" y="2375191"/>
            <a:ext cx="3645762" cy="3871180"/>
          </a:xfrm>
        </p:spPr>
        <p:txBody>
          <a:bodyPr/>
          <a:lstStyle/>
          <a:p>
            <a:r>
              <a:rPr lang="en-GB" sz="1600" dirty="0">
                <a:cs typeface="Arial" panose="020B0604020202020204" pitchFamily="34" charset="0"/>
              </a:rPr>
              <a:t>Part 1: Locating the title on the SIM platform ; identifying what interests of a range of possibles will bind the buyer of the subject property</a:t>
            </a:r>
          </a:p>
          <a:p>
            <a:r>
              <a:rPr lang="en-GB" sz="1600" dirty="0">
                <a:cs typeface="Arial" panose="020B0604020202020204" pitchFamily="34" charset="0"/>
              </a:rPr>
              <a:t>Part 2 will require an analysis of 2/4 land interests in detail</a:t>
            </a:r>
          </a:p>
          <a:p>
            <a:r>
              <a:rPr lang="en-GB" sz="1600" dirty="0">
                <a:cs typeface="Arial" panose="020B0604020202020204" pitchFamily="34" charset="0"/>
              </a:rPr>
              <a:t>Summative Assessment/   24 hour  paper – Title &amp; other indicative interests pre-released by two weeks  (Part 2 unseen)</a:t>
            </a:r>
          </a:p>
          <a:p>
            <a:r>
              <a:rPr lang="en-GB" sz="1600" dirty="0">
                <a:cs typeface="Arial" panose="020B0604020202020204" pitchFamily="34" charset="0"/>
              </a:rPr>
              <a:t>Assessment will change as tie-in to SIM platform develops – open to ideas!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571714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15102-9736-F407-DAB7-532C00BC1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1561D-33C0-FFD1-42F0-E3AE63F93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782" y="316000"/>
            <a:ext cx="9541994" cy="493340"/>
          </a:xfrm>
        </p:spPr>
        <p:txBody>
          <a:bodyPr/>
          <a:lstStyle/>
          <a:p>
            <a:r>
              <a:rPr lang="en-GB" dirty="0"/>
              <a:t>Future development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6225494-14C1-393E-A917-C9E0C9348537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747004" y="1120340"/>
            <a:ext cx="11238670" cy="4802158"/>
          </a:xfrm>
        </p:spPr>
        <p:txBody>
          <a:bodyPr/>
          <a:lstStyle/>
          <a:p>
            <a:pPr marL="0" lvl="0" indent="0">
              <a:lnSpc>
                <a:spcPct val="100000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Over the next two years, we will work to incorporate more of the SIM capability to support up to 100% of the final assessment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This will be achieved by: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- </a:t>
            </a:r>
            <a:r>
              <a:rPr lang="en-GB" sz="2400" b="1" dirty="0">
                <a:cs typeface="Arial" panose="020B0604020202020204" pitchFamily="34" charset="0"/>
              </a:rPr>
              <a:t>widening the real-world materials </a:t>
            </a:r>
            <a:r>
              <a:rPr lang="en-GB" sz="2400" dirty="0">
                <a:cs typeface="Arial" panose="020B0604020202020204" pitchFamily="34" charset="0"/>
              </a:rPr>
              <a:t>available on the platform</a:t>
            </a:r>
          </a:p>
          <a:p>
            <a:pPr lvl="2"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include mock initial instructions from the client to their legal representative</a:t>
            </a:r>
          </a:p>
          <a:p>
            <a:pPr lvl="2"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estate agents’ particulars</a:t>
            </a:r>
          </a:p>
          <a:p>
            <a:pPr lvl="2"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queries from the ‘other side’ (seller/buyer’s solicitors)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- introducing </a:t>
            </a:r>
            <a:r>
              <a:rPr lang="en-GB" sz="2400" b="1" dirty="0">
                <a:cs typeface="Arial" panose="020B0604020202020204" pitchFamily="34" charset="0"/>
              </a:rPr>
              <a:t>group work </a:t>
            </a:r>
            <a:r>
              <a:rPr lang="en-GB" sz="2400" dirty="0">
                <a:cs typeface="Arial" panose="020B0604020202020204" pitchFamily="34" charset="0"/>
              </a:rPr>
              <a:t>into the assessment so that teams of students represent the seller or buyer in a basic sale transaction</a:t>
            </a:r>
          </a:p>
          <a:p>
            <a:pPr marL="0" indent="0">
              <a:buNone/>
            </a:pPr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919444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9655" y="1828801"/>
            <a:ext cx="11296358" cy="1136978"/>
          </a:xfrm>
        </p:spPr>
        <p:txBody>
          <a:bodyPr/>
          <a:lstStyle/>
          <a:p>
            <a:pPr algn="ctr"/>
            <a:br>
              <a:rPr lang="en-GB" sz="8000" dirty="0"/>
            </a:br>
            <a:r>
              <a:rPr lang="en-GB" sz="8000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894932617"/>
      </p:ext>
    </p:extLst>
  </p:cSld>
  <p:clrMapOvr>
    <a:masterClrMapping/>
  </p:clrMapOvr>
  <p:transition spd="slow">
    <p:push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b6b85daf-eb9f-4fda-93ea-47086f43ef92"/>
</p:tagLst>
</file>

<file path=ppt/theme/theme1.xml><?xml version="1.0" encoding="utf-8"?>
<a:theme xmlns:a="http://schemas.openxmlformats.org/drawingml/2006/main" name="ManchesterMetropolitanUniversity">
  <a:themeElements>
    <a:clrScheme name="ManchesterMetUni">
      <a:dk1>
        <a:srgbClr val="000000"/>
      </a:dk1>
      <a:lt1>
        <a:srgbClr val="FFFFFF"/>
      </a:lt1>
      <a:dk2>
        <a:srgbClr val="00AFFF"/>
      </a:dk2>
      <a:lt2>
        <a:srgbClr val="F2F0F0"/>
      </a:lt2>
      <a:accent1>
        <a:srgbClr val="C7CDCC"/>
      </a:accent1>
      <a:accent2>
        <a:srgbClr val="8799A8"/>
      </a:accent2>
      <a:accent3>
        <a:srgbClr val="C9DDFF"/>
      </a:accent3>
      <a:accent4>
        <a:srgbClr val="E3E6E6"/>
      </a:accent4>
      <a:accent5>
        <a:srgbClr val="C3CCD4"/>
      </a:accent5>
      <a:accent6>
        <a:srgbClr val="E4EEFF"/>
      </a:accent6>
      <a:hlink>
        <a:srgbClr val="000000"/>
      </a:hlink>
      <a:folHlink>
        <a:srgbClr val="954F72"/>
      </a:folHlink>
    </a:clrScheme>
    <a:fontScheme name="ManchesterMetUni-Aptos">
      <a:majorFont>
        <a:latin typeface="Aptos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46800" bIns="0" rtlCol="0">
        <a:spAutoFit/>
      </a:bodyPr>
      <a:lstStyle>
        <a:defPPr>
          <a:lnSpc>
            <a:spcPts val="1600"/>
          </a:lnSpc>
          <a:spcBef>
            <a:spcPts val="1000"/>
          </a:spcBef>
          <a:defRPr sz="14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ManchesterMetUni" id="{B78BB27F-2735-41A0-870B-D74C86F145F3}" vid="{5164947E-EA45-4CAE-AB95-DC45A90DFA83}"/>
    </a:ext>
  </a:extLst>
</a:theme>
</file>

<file path=ppt/theme/theme2.xml><?xml version="1.0" encoding="utf-8"?>
<a:theme xmlns:a="http://schemas.openxmlformats.org/drawingml/2006/main" name="Accessbility ManchesterMetropolitanUniversity">
  <a:themeElements>
    <a:clrScheme name="ManchesterMetUni">
      <a:dk1>
        <a:srgbClr val="000000"/>
      </a:dk1>
      <a:lt1>
        <a:srgbClr val="FFFFFF"/>
      </a:lt1>
      <a:dk2>
        <a:srgbClr val="00AFFF"/>
      </a:dk2>
      <a:lt2>
        <a:srgbClr val="F2F0F0"/>
      </a:lt2>
      <a:accent1>
        <a:srgbClr val="C7CDCC"/>
      </a:accent1>
      <a:accent2>
        <a:srgbClr val="8799A8"/>
      </a:accent2>
      <a:accent3>
        <a:srgbClr val="C9DDFF"/>
      </a:accent3>
      <a:accent4>
        <a:srgbClr val="E3E6E6"/>
      </a:accent4>
      <a:accent5>
        <a:srgbClr val="C3CCD4"/>
      </a:accent5>
      <a:accent6>
        <a:srgbClr val="E4EEFF"/>
      </a:accent6>
      <a:hlink>
        <a:srgbClr val="000000"/>
      </a:hlink>
      <a:folHlink>
        <a:srgbClr val="954F72"/>
      </a:folHlink>
    </a:clrScheme>
    <a:fontScheme name="ManchesterMetUni-Aptos">
      <a:majorFont>
        <a:latin typeface="Aptos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46800" bIns="0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ManchesterMetUni" id="{72F35B9D-82C6-49FC-95E3-BB8A07556B30}" vid="{FED50BCF-2694-4FDF-8AF7-A6A8506FF6C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fc8873c-7e21-4f1a-9ae3-62aacb4dc837" xsi:nil="true"/>
    <lcf76f155ced4ddcb4097134ff3c332f xmlns="d6875bdd-0133-4bcc-967f-7949a5778a14">
      <Terms xmlns="http://schemas.microsoft.com/office/infopath/2007/PartnerControls"/>
    </lcf76f155ced4ddcb4097134ff3c332f>
    <SharedWithUsers xmlns="2fc8873c-7e21-4f1a-9ae3-62aacb4dc837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5378F11873824F95234E7356D40EA9" ma:contentTypeVersion="14" ma:contentTypeDescription="Create a new document." ma:contentTypeScope="" ma:versionID="84783fa80de043b5ee8752e04e2acede">
  <xsd:schema xmlns:xsd="http://www.w3.org/2001/XMLSchema" xmlns:xs="http://www.w3.org/2001/XMLSchema" xmlns:p="http://schemas.microsoft.com/office/2006/metadata/properties" xmlns:ns2="d6875bdd-0133-4bcc-967f-7949a5778a14" xmlns:ns3="2fc8873c-7e21-4f1a-9ae3-62aacb4dc837" targetNamespace="http://schemas.microsoft.com/office/2006/metadata/properties" ma:root="true" ma:fieldsID="da5b1e4b90749acdbb33eb37675ed4d8" ns2:_="" ns3:_="">
    <xsd:import namespace="d6875bdd-0133-4bcc-967f-7949a5778a14"/>
    <xsd:import namespace="2fc8873c-7e21-4f1a-9ae3-62aacb4dc83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75bdd-0133-4bcc-967f-7949a5778a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e9d4c506-e2aa-436a-9dbd-af2c1579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c8873c-7e21-4f1a-9ae3-62aacb4dc83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899c3f0-84e8-4014-a4c2-f396eb4be797}" ma:internalName="TaxCatchAll" ma:showField="CatchAllData" ma:web="2fc8873c-7e21-4f1a-9ae3-62aacb4dc8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751B61-6C83-4859-92FD-7A2AC44161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2F5F1-48B8-4BCE-8DEA-4D439008BCC7}">
  <ds:schemaRefs>
    <ds:schemaRef ds:uri="2fc8873c-7e21-4f1a-9ae3-62aacb4dc837"/>
    <ds:schemaRef ds:uri="d6875bdd-0133-4bcc-967f-7949a5778a1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6F84F79-6E46-4924-90AA-95F08D9EF993}">
  <ds:schemaRefs>
    <ds:schemaRef ds:uri="2fc8873c-7e21-4f1a-9ae3-62aacb4dc837"/>
    <ds:schemaRef ds:uri="d6875bdd-0133-4bcc-967f-7949a5778a1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ManchesterMetUni</Template>
  <TotalTime>195</TotalTime>
  <Words>550</Words>
  <Application>Microsoft Macintosh PowerPoint</Application>
  <PresentationFormat>Widescreen</PresentationFormat>
  <Paragraphs>78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Wingdings</vt:lpstr>
      <vt:lpstr>ManchesterMetropolitanUniversity</vt:lpstr>
      <vt:lpstr>Accessbility ManchesterMetropolitanUniversity</vt:lpstr>
      <vt:lpstr>Land Law made SIMple</vt:lpstr>
      <vt:lpstr>Background to the project</vt:lpstr>
      <vt:lpstr>Land Law at Manchester Metropolitan</vt:lpstr>
      <vt:lpstr>Designing to meet the Learning Outcomes</vt:lpstr>
      <vt:lpstr>Introducing situated learning</vt:lpstr>
      <vt:lpstr>Future development</vt:lpstr>
      <vt:lpstr> 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Computer</dc:creator>
  <cp:lastModifiedBy>Paul Maharg</cp:lastModifiedBy>
  <cp:revision>6</cp:revision>
  <dcterms:created xsi:type="dcterms:W3CDTF">2024-10-05T16:11:02Z</dcterms:created>
  <dcterms:modified xsi:type="dcterms:W3CDTF">2025-06-23T20:07:14Z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0x010100515378F11873824F95234E7356D40EA9</vt:lpwstr>
  </property>
  <property fmtid="{D5CDD505-2E9C-101B-9397-08002B2CF9AE}" pid="3" name="Order">
    <vt:r8>247200</vt:r8>
  </property>
  <property fmtid="{D5CDD505-2E9C-101B-9397-08002B2CF9AE}" pid="4" name="ComplianceAssetId">
    <vt:lpwstr/>
  </property>
  <property fmtid="{D5CDD505-2E9C-101B-9397-08002B2CF9AE}" pid="5" name="_activity">
    <vt:lpwstr>{"FileActivityType":"9","FileActivityTimeStamp":"2025-01-17T09:32:42.970Z","FileActivityUsersOnPage":[{"DisplayName":"Katie Taylor","Id":"55147789@ad.mmu.ac.uk"},{"DisplayName":"Claire Kenwell","Id":"55107616@ad.mmu.ac.uk"}],"FileActivityNavigationId":null}</vt:lpwstr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